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4431-0625-49C2-B8E8-90E3EB623C8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62D6-127B-419F-A543-510FAEF9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Cedric Destin</a:t>
            </a:r>
            <a:endParaRPr lang="en-US" dirty="0"/>
          </a:p>
        </p:txBody>
      </p:sp>
      <p:pic>
        <p:nvPicPr>
          <p:cNvPr id="1026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is a web-hosting service for projects using the revision control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we can each be working the same project, refer to previous version, compare different versions and backup everything</a:t>
            </a:r>
            <a:endParaRPr lang="en-US" dirty="0"/>
          </a:p>
        </p:txBody>
      </p:sp>
      <p:pic>
        <p:nvPicPr>
          <p:cNvPr id="4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1" y="4379554"/>
            <a:ext cx="13335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http://windows.github.com/</a:t>
            </a:r>
            <a:endParaRPr lang="en-US" dirty="0" smtClean="0"/>
          </a:p>
          <a:p>
            <a:pPr lvl="1"/>
            <a:r>
              <a:rPr lang="en-US" dirty="0" smtClean="0"/>
              <a:t>And download the installer here: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github-windows.s3.amazonaws.com/GitHubSetup.exe</a:t>
            </a:r>
          </a:p>
          <a:p>
            <a:r>
              <a:rPr lang="en-US" dirty="0" smtClean="0"/>
              <a:t>Run it &amp;follow the instruction to setup or create your account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585" y="121410"/>
            <a:ext cx="3415485" cy="2905125"/>
          </a:xfrm>
          <a:prstGeom prst="rect">
            <a:avLst/>
          </a:prstGeom>
        </p:spPr>
      </p:pic>
      <p:pic>
        <p:nvPicPr>
          <p:cNvPr id="5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Commit Push and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command line and 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9" y="2413217"/>
            <a:ext cx="4834406" cy="300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06" y="2259706"/>
            <a:ext cx="5238750" cy="3162300"/>
          </a:xfrm>
          <a:prstGeom prst="rect">
            <a:avLst/>
          </a:prstGeom>
        </p:spPr>
      </p:pic>
      <p:pic>
        <p:nvPicPr>
          <p:cNvPr id="6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6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Commit Push and Pull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the directory using “cd”</a:t>
            </a:r>
          </a:p>
          <a:p>
            <a:pPr lvl="1"/>
            <a:r>
              <a:rPr lang="en-US" dirty="0" smtClean="0"/>
              <a:t>cd SD/Branch/Documents</a:t>
            </a:r>
          </a:p>
          <a:p>
            <a:r>
              <a:rPr lang="en-US" dirty="0" smtClean="0"/>
              <a:t>Check the status of the folder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7925"/>
            <a:ext cx="6124575" cy="2714625"/>
          </a:xfrm>
          <a:prstGeom prst="rect">
            <a:avLst/>
          </a:prstGeom>
        </p:spPr>
      </p:pic>
      <p:pic>
        <p:nvPicPr>
          <p:cNvPr id="6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0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Commit Push and Pull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folder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Proposal</a:t>
            </a:r>
          </a:p>
          <a:p>
            <a:r>
              <a:rPr lang="en-US" dirty="0" smtClean="0"/>
              <a:t>Let’s check the status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374"/>
            <a:ext cx="6181725" cy="2514600"/>
          </a:xfrm>
          <a:prstGeom prst="rect">
            <a:avLst/>
          </a:prstGeom>
        </p:spPr>
      </p:pic>
      <p:pic>
        <p:nvPicPr>
          <p:cNvPr id="5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Commit Push and Pull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the changes</a:t>
            </a:r>
          </a:p>
          <a:p>
            <a:pPr lvl="1"/>
            <a:r>
              <a:rPr lang="en-US" dirty="0" smtClean="0"/>
              <a:t>In this case I deleted 3 files and added 1 folder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2" y="2678838"/>
            <a:ext cx="7605377" cy="3498125"/>
          </a:xfrm>
          <a:prstGeom prst="rect">
            <a:avLst/>
          </a:prstGeom>
        </p:spPr>
      </p:pic>
      <p:pic>
        <p:nvPicPr>
          <p:cNvPr id="6" name="Picture 2" descr="https://www.temple.edu/logos/images/eng_201_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6254"/>
            <a:ext cx="4794898" cy="5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0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Commit Push and Pull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172" y="3654906"/>
            <a:ext cx="6324600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03797"/>
            <a:ext cx="645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everything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Github</vt:lpstr>
      <vt:lpstr>Introduction</vt:lpstr>
      <vt:lpstr>Github on Windows</vt:lpstr>
      <vt:lpstr>Github Commit Push and Pull</vt:lpstr>
      <vt:lpstr>Github Commit Push and Pull (Cont’)</vt:lpstr>
      <vt:lpstr>Github Commit Push and Pull (Cont’)</vt:lpstr>
      <vt:lpstr>Github Commit Push and Pull (Cont’)</vt:lpstr>
      <vt:lpstr>Github Commit Push and Pull (Cont’)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Cédric Destin</dc:creator>
  <cp:lastModifiedBy>Cédric Destin</cp:lastModifiedBy>
  <cp:revision>4</cp:revision>
  <dcterms:created xsi:type="dcterms:W3CDTF">2013-08-17T19:23:58Z</dcterms:created>
  <dcterms:modified xsi:type="dcterms:W3CDTF">2013-08-17T19:52:47Z</dcterms:modified>
</cp:coreProperties>
</file>