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>
        <p:scale>
          <a:sx n="66" d="100"/>
          <a:sy n="66" d="100"/>
        </p:scale>
        <p:origin x="-4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F10D-BA11-4399-A408-CF0F4071AD0E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7892-EC15-4F66-9746-20922C80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8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F10D-BA11-4399-A408-CF0F4071AD0E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7892-EC15-4F66-9746-20922C80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2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F10D-BA11-4399-A408-CF0F4071AD0E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7892-EC15-4F66-9746-20922C80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F10D-BA11-4399-A408-CF0F4071AD0E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7892-EC15-4F66-9746-20922C80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9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F10D-BA11-4399-A408-CF0F4071AD0E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7892-EC15-4F66-9746-20922C80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0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F10D-BA11-4399-A408-CF0F4071AD0E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7892-EC15-4F66-9746-20922C80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1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F10D-BA11-4399-A408-CF0F4071AD0E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7892-EC15-4F66-9746-20922C80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F10D-BA11-4399-A408-CF0F4071AD0E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7892-EC15-4F66-9746-20922C80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3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F10D-BA11-4399-A408-CF0F4071AD0E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7892-EC15-4F66-9746-20922C80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1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F10D-BA11-4399-A408-CF0F4071AD0E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7892-EC15-4F66-9746-20922C80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4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F10D-BA11-4399-A408-CF0F4071AD0E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7892-EC15-4F66-9746-20922C80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2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3F10D-BA11-4399-A408-CF0F4071AD0E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E7892-EC15-4F66-9746-20922C80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4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381000" y="1143449"/>
            <a:ext cx="11175510" cy="4504050"/>
            <a:chOff x="381000" y="1143449"/>
            <a:chExt cx="11175510" cy="4504050"/>
          </a:xfrm>
        </p:grpSpPr>
        <p:sp>
          <p:nvSpPr>
            <p:cNvPr id="5" name="Rectangle 4"/>
            <p:cNvSpPr/>
            <p:nvPr/>
          </p:nvSpPr>
          <p:spPr>
            <a:xfrm>
              <a:off x="4887339" y="1423583"/>
              <a:ext cx="1252603" cy="78914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84692" y="2978061"/>
              <a:ext cx="1252603" cy="78914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392545" y="2987040"/>
              <a:ext cx="944576" cy="77647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58391" y="4532541"/>
              <a:ext cx="1252603" cy="78914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Summing Junction 8"/>
            <p:cNvSpPr/>
            <p:nvPr/>
          </p:nvSpPr>
          <p:spPr>
            <a:xfrm>
              <a:off x="10916430" y="3059192"/>
              <a:ext cx="640080" cy="624840"/>
            </a:xfrm>
            <a:prstGeom prst="flowChartSummingJunction">
              <a:avLst/>
            </a:prstGeom>
            <a:solidFill>
              <a:schemeClr val="tx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Summing Junction 9"/>
            <p:cNvSpPr/>
            <p:nvPr/>
          </p:nvSpPr>
          <p:spPr>
            <a:xfrm>
              <a:off x="3372630" y="1505733"/>
              <a:ext cx="640080" cy="624840"/>
            </a:xfrm>
            <a:prstGeom prst="flowChartSummingJunction">
              <a:avLst/>
            </a:prstGeom>
            <a:solidFill>
              <a:schemeClr val="tx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Summing Junction 10"/>
            <p:cNvSpPr/>
            <p:nvPr/>
          </p:nvSpPr>
          <p:spPr>
            <a:xfrm>
              <a:off x="3372630" y="4614693"/>
              <a:ext cx="640080" cy="624840"/>
            </a:xfrm>
            <a:prstGeom prst="flowChartSummingJunction">
              <a:avLst/>
            </a:prstGeom>
            <a:solidFill>
              <a:schemeClr val="tx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Elbow Connector 35"/>
            <p:cNvCxnSpPr>
              <a:stCxn id="10" idx="2"/>
              <a:endCxn id="11" idx="2"/>
            </p:cNvCxnSpPr>
            <p:nvPr/>
          </p:nvCxnSpPr>
          <p:spPr>
            <a:xfrm rot="10800000" flipV="1">
              <a:off x="3372630" y="1818153"/>
              <a:ext cx="12700" cy="3108960"/>
            </a:xfrm>
            <a:prstGeom prst="bentConnector3">
              <a:avLst>
                <a:gd name="adj1" fmla="val 6240000"/>
              </a:avLst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381000" y="3372631"/>
              <a:ext cx="2194560" cy="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911055" y="1627224"/>
                  <a:ext cx="6552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1055" y="1627224"/>
                  <a:ext cx="65525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5638800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64479" y="1627224"/>
              <a:ext cx="621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LPF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911055" y="4742443"/>
                  <a:ext cx="6552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1055" y="4742443"/>
                  <a:ext cx="65525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/>
            <p:cNvSpPr txBox="1"/>
            <p:nvPr/>
          </p:nvSpPr>
          <p:spPr>
            <a:xfrm>
              <a:off x="5364480" y="4742443"/>
              <a:ext cx="746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LPF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/>
                <p:cNvSpPr/>
                <p:nvPr/>
              </p:nvSpPr>
              <p:spPr>
                <a:xfrm>
                  <a:off x="3453725" y="3707494"/>
                  <a:ext cx="477889" cy="579955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3725" y="3707494"/>
                  <a:ext cx="477889" cy="57995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595623" y="3737696"/>
                  <a:ext cx="211596" cy="4747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623" y="3737696"/>
                  <a:ext cx="211596" cy="47474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/>
            <p:cNvCxnSpPr>
              <a:stCxn id="64" idx="0"/>
            </p:cNvCxnSpPr>
            <p:nvPr/>
          </p:nvCxnSpPr>
          <p:spPr>
            <a:xfrm flipV="1">
              <a:off x="3692670" y="3372631"/>
              <a:ext cx="0" cy="3348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5731054" y="3187965"/>
              <a:ext cx="846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VCO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52073" y="3170730"/>
              <a:ext cx="42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384615" y="3002280"/>
                  <a:ext cx="20581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615" y="3002280"/>
                  <a:ext cx="205819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183" t="-4444" r="-384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Rectangle 73"/>
                <p:cNvSpPr/>
                <p:nvPr/>
              </p:nvSpPr>
              <p:spPr>
                <a:xfrm>
                  <a:off x="3755761" y="3002280"/>
                  <a:ext cx="17331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𝝋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761" y="3002280"/>
                  <a:ext cx="173310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6593366" y="1143449"/>
                  <a:ext cx="2094355" cy="5357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(⁡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366" y="1143449"/>
                  <a:ext cx="2094355" cy="53572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728632" y="5111775"/>
                  <a:ext cx="2027029" cy="5357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func>
                          <m:func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𝝋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632" y="5111775"/>
                  <a:ext cx="2027029" cy="53572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8396370" y="2569330"/>
                  <a:ext cx="2699778" cy="6840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𝑨𝑩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𝐬𝐢𝐧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𝝋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6370" y="2569330"/>
                  <a:ext cx="2699778" cy="68409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Elbow Connector 110"/>
            <p:cNvCxnSpPr>
              <a:stCxn id="5" idx="3"/>
              <a:endCxn id="9" idx="0"/>
            </p:cNvCxnSpPr>
            <p:nvPr/>
          </p:nvCxnSpPr>
          <p:spPr>
            <a:xfrm>
              <a:off x="6139942" y="1818153"/>
              <a:ext cx="5096528" cy="124103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Elbow Connector 112"/>
            <p:cNvCxnSpPr>
              <a:stCxn id="8" idx="3"/>
              <a:endCxn id="9" idx="4"/>
            </p:cNvCxnSpPr>
            <p:nvPr/>
          </p:nvCxnSpPr>
          <p:spPr>
            <a:xfrm flipV="1">
              <a:off x="6110994" y="3684032"/>
              <a:ext cx="5125476" cy="124307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" idx="2"/>
              <a:endCxn id="7" idx="3"/>
            </p:cNvCxnSpPr>
            <p:nvPr/>
          </p:nvCxnSpPr>
          <p:spPr>
            <a:xfrm flipH="1">
              <a:off x="8337121" y="3371612"/>
              <a:ext cx="2579309" cy="36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>
              <a:stCxn id="6" idx="1"/>
              <a:endCxn id="10" idx="4"/>
            </p:cNvCxnSpPr>
            <p:nvPr/>
          </p:nvCxnSpPr>
          <p:spPr>
            <a:xfrm rot="10800000">
              <a:off x="3692670" y="2130573"/>
              <a:ext cx="1792022" cy="124205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64" idx="2"/>
              <a:endCxn id="11" idx="0"/>
            </p:cNvCxnSpPr>
            <p:nvPr/>
          </p:nvCxnSpPr>
          <p:spPr>
            <a:xfrm>
              <a:off x="3692670" y="4287449"/>
              <a:ext cx="0" cy="3272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7" idx="1"/>
              <a:endCxn id="6" idx="3"/>
            </p:cNvCxnSpPr>
            <p:nvPr/>
          </p:nvCxnSpPr>
          <p:spPr>
            <a:xfrm flipH="1" flipV="1">
              <a:off x="6737295" y="3372631"/>
              <a:ext cx="655250" cy="26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0" idx="6"/>
              <a:endCxn id="59" idx="1"/>
            </p:cNvCxnSpPr>
            <p:nvPr/>
          </p:nvCxnSpPr>
          <p:spPr>
            <a:xfrm flipV="1">
              <a:off x="4012710" y="1811890"/>
              <a:ext cx="898345" cy="6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" idx="6"/>
              <a:endCxn id="62" idx="1"/>
            </p:cNvCxnSpPr>
            <p:nvPr/>
          </p:nvCxnSpPr>
          <p:spPr>
            <a:xfrm flipV="1">
              <a:off x="4012710" y="4927109"/>
              <a:ext cx="898345" cy="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85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Thibodeau</dc:creator>
  <cp:lastModifiedBy>Brian Thibodeau</cp:lastModifiedBy>
  <cp:revision>8</cp:revision>
  <dcterms:created xsi:type="dcterms:W3CDTF">2014-02-02T21:06:22Z</dcterms:created>
  <dcterms:modified xsi:type="dcterms:W3CDTF">2014-02-03T01:49:24Z</dcterms:modified>
</cp:coreProperties>
</file>