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2" r:id="rId6"/>
    <p:sldId id="260" r:id="rId7"/>
    <p:sldId id="263" r:id="rId8"/>
    <p:sldId id="258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4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B0B7C-2071-463D-AEE4-5CFFF22998A2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7E4C4-487F-449F-A885-CB99A8E8C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5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B0B7C-2071-463D-AEE4-5CFFF22998A2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7E4C4-487F-449F-A885-CB99A8E8C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8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B0B7C-2071-463D-AEE4-5CFFF22998A2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7E4C4-487F-449F-A885-CB99A8E8C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2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B0B7C-2071-463D-AEE4-5CFFF22998A2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7E4C4-487F-449F-A885-CB99A8E8C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85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B0B7C-2071-463D-AEE4-5CFFF22998A2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7E4C4-487F-449F-A885-CB99A8E8C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87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B0B7C-2071-463D-AEE4-5CFFF22998A2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7E4C4-487F-449F-A885-CB99A8E8C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07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B0B7C-2071-463D-AEE4-5CFFF22998A2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7E4C4-487F-449F-A885-CB99A8E8C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4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B0B7C-2071-463D-AEE4-5CFFF22998A2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7E4C4-487F-449F-A885-CB99A8E8C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4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B0B7C-2071-463D-AEE4-5CFFF22998A2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7E4C4-487F-449F-A885-CB99A8E8C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27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B0B7C-2071-463D-AEE4-5CFFF22998A2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7E4C4-487F-449F-A885-CB99A8E8C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1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B0B7C-2071-463D-AEE4-5CFFF22998A2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7E4C4-487F-449F-A885-CB99A8E8C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B0B7C-2071-463D-AEE4-5CFFF22998A2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7E4C4-487F-449F-A885-CB99A8E8C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6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3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6791" t="29381" r="3512" b="11341"/>
          <a:stretch/>
        </p:blipFill>
        <p:spPr>
          <a:xfrm>
            <a:off x="1264921" y="2320358"/>
            <a:ext cx="9403080" cy="39321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9120" y="533400"/>
            <a:ext cx="11323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Simulink Model of BPSK Modem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13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 rotWithShape="1">
          <a:blip r:embed="rId2"/>
          <a:srcRect l="27083" t="26510" r="27725" b="21038"/>
          <a:stretch/>
        </p:blipFill>
        <p:spPr bwMode="auto">
          <a:xfrm>
            <a:off x="862012" y="2143307"/>
            <a:ext cx="5378768" cy="33684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7299960" y="1890206"/>
                <a:ext cx="4300986" cy="9037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𝐾</m:t>
                              </m:r>
                            </m:e>
                            <m:sub>
                              <m:r>
                                <a:rPr lang="en-US" i="1"/>
                                <m:t>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𝐾</m:t>
                              </m:r>
                            </m:e>
                            <m:sub>
                              <m:r>
                                <a:rPr lang="en-US" i="1"/>
                                <m:t>𝑣</m:t>
                              </m:r>
                            </m:sub>
                          </m:sSub>
                          <m:r>
                            <a:rPr lang="en-US" i="1"/>
                            <m:t>𝐿</m:t>
                          </m:r>
                          <m:d>
                            <m:dPr>
                              <m:ctrlPr>
                                <a:rPr lang="en-US" i="1"/>
                              </m:ctrlPr>
                            </m:dPr>
                            <m:e>
                              <m:r>
                                <a:rPr lang="en-US" i="1"/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i="1"/>
                            <m:t>𝑠</m:t>
                          </m:r>
                          <m:r>
                            <a:rPr lang="en-US" i="1"/>
                            <m:t>+</m:t>
                          </m:r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𝐾</m:t>
                              </m:r>
                            </m:e>
                            <m:sub>
                              <m:r>
                                <a:rPr lang="en-US" i="1"/>
                                <m:t>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𝐾</m:t>
                              </m:r>
                            </m:e>
                            <m:sub>
                              <m:r>
                                <a:rPr lang="en-US" i="1"/>
                                <m:t>𝑣</m:t>
                              </m:r>
                            </m:sub>
                          </m:sSub>
                          <m:r>
                            <a:rPr lang="en-US" i="1"/>
                            <m:t>𝐿</m:t>
                          </m:r>
                          <m:d>
                            <m:dPr>
                              <m:ctrlPr>
                                <a:rPr lang="en-US" i="1"/>
                              </m:ctrlPr>
                            </m:dPr>
                            <m:e>
                              <m:r>
                                <a:rPr lang="en-US" i="1"/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960" y="1890206"/>
                <a:ext cx="4300986" cy="90370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7989176" y="4643242"/>
                <a:ext cx="1728678" cy="4277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176" y="4643242"/>
                <a:ext cx="1728678" cy="42774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7989176" y="3827551"/>
                <a:ext cx="1493358" cy="6576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176" y="3827551"/>
                <a:ext cx="1493358" cy="65768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7989176" y="3058605"/>
                <a:ext cx="1787797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176" y="3058605"/>
                <a:ext cx="1787797" cy="61093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8044191" y="5312398"/>
                <a:ext cx="13833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191" y="5312398"/>
                <a:ext cx="1383327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116393" r="-15859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579120" y="533400"/>
            <a:ext cx="11323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Lock Loop Test and Verification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72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/>
          <a:srcRect l="1763" t="18245" r="1122" b="23887"/>
          <a:stretch/>
        </p:blipFill>
        <p:spPr bwMode="auto">
          <a:xfrm>
            <a:off x="5395913" y="1920239"/>
            <a:ext cx="6506527" cy="22402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/>
          <a:srcRect l="711" t="12828" r="1997" b="40422"/>
          <a:stretch/>
        </p:blipFill>
        <p:spPr bwMode="auto">
          <a:xfrm>
            <a:off x="5422107" y="4373879"/>
            <a:ext cx="6480333" cy="23615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79120" y="533400"/>
            <a:ext cx="11323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Lock Loop Test Results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74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120" y="533400"/>
            <a:ext cx="11323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Early-Late Gate Timing Recovery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21635" t="35917" r="14263" b="13342"/>
          <a:stretch/>
        </p:blipFill>
        <p:spPr bwMode="auto">
          <a:xfrm>
            <a:off x="641985" y="4027805"/>
            <a:ext cx="5821680" cy="2590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 rotWithShape="1">
          <a:blip r:embed="rId3"/>
          <a:srcRect l="1240" t="19384" r="1121" b="26169"/>
          <a:stretch/>
        </p:blipFill>
        <p:spPr bwMode="auto">
          <a:xfrm>
            <a:off x="641985" y="1893887"/>
            <a:ext cx="5821680" cy="174847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3234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3860" y="533400"/>
            <a:ext cx="11323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Early-Late Gate Simulation Results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8014" t="13398" r="8012" b="7925"/>
          <a:stretch/>
        </p:blipFill>
        <p:spPr bwMode="auto">
          <a:xfrm>
            <a:off x="403860" y="1711324"/>
            <a:ext cx="6804660" cy="43389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3023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356759"/>
              </p:ext>
            </p:extLst>
          </p:nvPr>
        </p:nvGraphicFramePr>
        <p:xfrm>
          <a:off x="548640" y="2377440"/>
          <a:ext cx="2712720" cy="37719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356360"/>
                <a:gridCol w="1356360"/>
              </a:tblGrid>
              <a:tr h="377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SNR (dB)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7719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7719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7719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7719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0.004601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7719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0.0126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7719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0.02951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7719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0.05071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7719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0.08321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7719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0.49139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6791" t="29381" r="3512" b="11341"/>
          <a:stretch/>
        </p:blipFill>
        <p:spPr>
          <a:xfrm>
            <a:off x="3870961" y="2667000"/>
            <a:ext cx="7735953" cy="32350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3860" y="533400"/>
            <a:ext cx="11323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 Error Rate Performance in AWGN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021080" y="5780115"/>
            <a:ext cx="2606040" cy="483525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4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58" t="13160" r="26574" b="31734"/>
          <a:stretch/>
        </p:blipFill>
        <p:spPr>
          <a:xfrm>
            <a:off x="251460" y="3306462"/>
            <a:ext cx="7433474" cy="323149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3860" y="533400"/>
            <a:ext cx="11323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Polarity Reversal at 10 dB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319" t="13726" r="27237" b="31562"/>
          <a:stretch/>
        </p:blipFill>
        <p:spPr>
          <a:xfrm>
            <a:off x="6305714" y="2080982"/>
            <a:ext cx="5196840" cy="2269313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cxnSp>
        <p:nvCxnSpPr>
          <p:cNvPr id="18" name="Straight Connector 17"/>
          <p:cNvCxnSpPr/>
          <p:nvPr/>
        </p:nvCxnSpPr>
        <p:spPr>
          <a:xfrm flipH="1">
            <a:off x="4339750" y="4350295"/>
            <a:ext cx="1981206" cy="5719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339750" y="2080982"/>
            <a:ext cx="1965964" cy="28412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4339750" y="4350295"/>
            <a:ext cx="7162805" cy="5719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28916" y="2015309"/>
            <a:ext cx="42632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AWGN at 10 dB causes 180 phase shifts resulting in the PLL tracking in the wrong direction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239367" y="5313102"/>
            <a:ext cx="3263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IMPLICATION:  Necessitates need for differential encoding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15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309" t="13541" r="26293" b="31875"/>
          <a:stretch/>
        </p:blipFill>
        <p:spPr>
          <a:xfrm>
            <a:off x="861060" y="2477725"/>
            <a:ext cx="7071360" cy="30393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3860" y="533400"/>
            <a:ext cx="11323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Error Response to Frequency Step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50580" y="2843255"/>
            <a:ext cx="2476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PLL phase error becomes Amplitude Modulated after frequency step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IMPLICATION:  Necessitates need for AGC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85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108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Thibodeau</dc:creator>
  <cp:lastModifiedBy>Brian Thibodeau</cp:lastModifiedBy>
  <cp:revision>16</cp:revision>
  <dcterms:created xsi:type="dcterms:W3CDTF">2013-12-05T01:29:32Z</dcterms:created>
  <dcterms:modified xsi:type="dcterms:W3CDTF">2013-12-05T17:34:52Z</dcterms:modified>
</cp:coreProperties>
</file>