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66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0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5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2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6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</a:t>
            </a:r>
            <a:r>
              <a:rPr lang="en-US" sz="3200" dirty="0" smtClean="0">
                <a:latin typeface="Calibri" panose="020F0502020204030204" pitchFamily="34" charset="0"/>
              </a:rPr>
              <a:t>FPGA Technology </a:t>
            </a:r>
            <a:r>
              <a:rPr lang="en-US" sz="3200" dirty="0">
                <a:latin typeface="Calibri" panose="020F0502020204030204" pitchFamily="34" charset="0"/>
              </a:rPr>
              <a:t>to M</a:t>
            </a:r>
            <a:r>
              <a:rPr lang="en-US" sz="3200" dirty="0" smtClean="0">
                <a:latin typeface="Calibri" panose="020F0502020204030204" pitchFamily="34" charset="0"/>
              </a:rPr>
              <a:t>odernize the 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KD2BD Amateur Radio Satellite Modem</a:t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2992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+mn-lt"/>
              </a:rPr>
              <a:t>Problem Statement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The goal of this senior design project is to use inexpensive FPGA technology to </a:t>
            </a:r>
            <a:r>
              <a:rPr lang="en-US" sz="2800" b="1" i="1" dirty="0" smtClean="0">
                <a:solidFill>
                  <a:srgbClr val="FFC000"/>
                </a:solidFill>
              </a:rPr>
              <a:t>modernize</a:t>
            </a:r>
            <a:r>
              <a:rPr lang="en-US" sz="2800" dirty="0" smtClean="0"/>
              <a:t> the 1200 bps BPSK amateur radio satellite modem originally designed by John A. </a:t>
            </a:r>
            <a:r>
              <a:rPr lang="en-US" sz="2800" dirty="0" err="1" smtClean="0"/>
              <a:t>Magliacane</a:t>
            </a:r>
            <a:r>
              <a:rPr lang="en-US" sz="2800" dirty="0" smtClean="0"/>
              <a:t> (KD2BD) in 1994.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32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Design Specifications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61989"/>
              </p:ext>
            </p:extLst>
          </p:nvPr>
        </p:nvGraphicFramePr>
        <p:xfrm>
          <a:off x="646113" y="1561512"/>
          <a:ext cx="10917528" cy="48882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9588"/>
                <a:gridCol w="1819588"/>
                <a:gridCol w="1819588"/>
                <a:gridCol w="1819588"/>
                <a:gridCol w="1819588"/>
                <a:gridCol w="1819588"/>
              </a:tblGrid>
              <a:tr h="77345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System Specifications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Modulation Specifications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Demodulation Specifications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Environmental and Physical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Available Options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BER Performance</a:t>
                      </a:r>
                      <a:endParaRPr lang="en-US" b="1" dirty="0"/>
                    </a:p>
                  </a:txBody>
                  <a:tcPr/>
                </a:tc>
              </a:tr>
              <a:tr h="6892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Operating frequency</a:t>
                      </a:r>
                      <a:r>
                        <a:rPr lang="en-US" b="1" baseline="0" dirty="0" smtClean="0"/>
                        <a:t> range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Prime</a:t>
                      </a:r>
                      <a:r>
                        <a:rPr lang="en-US" b="1" baseline="0" dirty="0" smtClean="0"/>
                        <a:t>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Automatic frequency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BPSK without FEC</a:t>
                      </a:r>
                      <a:endParaRPr lang="en-US" b="1" dirty="0"/>
                    </a:p>
                  </a:txBody>
                  <a:tcPr/>
                </a:tc>
              </a:tr>
              <a:tr h="4825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Digital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 return loss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return loss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Automatic</a:t>
                      </a:r>
                      <a:r>
                        <a:rPr lang="en-US" b="1" baseline="0" dirty="0" smtClean="0"/>
                        <a:t> gain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BPSK with FEC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25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Digital data</a:t>
                      </a:r>
                      <a:r>
                        <a:rPr lang="en-US" b="1" baseline="0" dirty="0" smtClean="0"/>
                        <a:t>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r>
                        <a:rPr lang="en-US" b="1" baseline="0" dirty="0" smtClean="0"/>
                        <a:t> impedance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r>
                        <a:rPr lang="en-US" b="1" baseline="0" dirty="0" smtClean="0"/>
                        <a:t> impedance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Weight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 carrier detection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6892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Symbol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Spurious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connector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Temperature (Operating</a:t>
                      </a:r>
                      <a:r>
                        <a:rPr lang="en-US" b="1" baseline="0" dirty="0" smtClean="0"/>
                        <a:t> &amp; Storage)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Forward error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correction (FEC)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4825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Modulation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 connector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Humidity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72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9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Project Budget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850" y="2972008"/>
            <a:ext cx="8946541" cy="4195481"/>
          </a:xfrm>
        </p:spPr>
        <p:txBody>
          <a:bodyPr/>
          <a:lstStyle/>
          <a:p>
            <a:r>
              <a:rPr lang="en-US" sz="3600" dirty="0" smtClean="0"/>
              <a:t>Our goal is to keep the cost of final product to under </a:t>
            </a:r>
            <a:r>
              <a:rPr lang="en-US" sz="5400" dirty="0" smtClean="0">
                <a:solidFill>
                  <a:srgbClr val="FFFF00"/>
                </a:solidFill>
              </a:rPr>
              <a:t>$200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100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Proposed Solution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29" y="2040735"/>
            <a:ext cx="8946541" cy="4195481"/>
          </a:xfrm>
        </p:spPr>
        <p:txBody>
          <a:bodyPr/>
          <a:lstStyle/>
          <a:p>
            <a:r>
              <a:rPr lang="en-US" b="1" dirty="0" smtClean="0"/>
              <a:t>        </a:t>
            </a:r>
            <a:r>
              <a:rPr lang="en-US" b="1" dirty="0">
                <a:solidFill>
                  <a:srgbClr val="FFFF00"/>
                </a:solidFill>
              </a:rPr>
              <a:t>($89</a:t>
            </a:r>
            <a:r>
              <a:rPr lang="en-US" b="1" dirty="0" smtClean="0">
                <a:solidFill>
                  <a:srgbClr val="FFFF00"/>
                </a:solidFill>
              </a:rPr>
              <a:t>) </a:t>
            </a:r>
            <a:r>
              <a:rPr lang="en-US" b="1" dirty="0" smtClean="0"/>
              <a:t>Xilinx </a:t>
            </a:r>
            <a:r>
              <a:rPr lang="en-US" b="1" dirty="0"/>
              <a:t>Spartan-6 FPGA LX9 </a:t>
            </a:r>
            <a:r>
              <a:rPr lang="en-US" b="1" dirty="0" err="1" smtClean="0"/>
              <a:t>MicroBoard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/>
              <a:t>+      </a:t>
            </a:r>
            <a:r>
              <a:rPr lang="en-US" b="1" dirty="0">
                <a:solidFill>
                  <a:srgbClr val="FFFF00"/>
                </a:solidFill>
              </a:rPr>
              <a:t>($35</a:t>
            </a:r>
            <a:r>
              <a:rPr lang="en-US" b="1" dirty="0" smtClean="0">
                <a:solidFill>
                  <a:srgbClr val="FFFF00"/>
                </a:solidFill>
              </a:rPr>
              <a:t>) </a:t>
            </a:r>
            <a:r>
              <a:rPr lang="en-US" b="1" dirty="0" err="1" smtClean="0"/>
              <a:t>Digilent</a:t>
            </a:r>
            <a:r>
              <a:rPr lang="en-US" b="1" dirty="0" smtClean="0"/>
              <a:t> </a:t>
            </a:r>
            <a:r>
              <a:rPr lang="en-US" b="1" dirty="0" err="1"/>
              <a:t>Pmod</a:t>
            </a:r>
            <a:r>
              <a:rPr lang="en-US" b="1" dirty="0"/>
              <a:t> </a:t>
            </a:r>
            <a:r>
              <a:rPr lang="en-US" b="1" dirty="0" smtClean="0"/>
              <a:t>AD1 </a:t>
            </a:r>
            <a:r>
              <a:rPr lang="en-US" b="1" dirty="0"/>
              <a:t>(12-bit </a:t>
            </a:r>
            <a:r>
              <a:rPr lang="en-US" b="1" dirty="0" smtClean="0"/>
              <a:t>ADC) </a:t>
            </a:r>
          </a:p>
          <a:p>
            <a:r>
              <a:rPr lang="en-US" b="1" dirty="0" smtClean="0"/>
              <a:t>+      </a:t>
            </a:r>
            <a:r>
              <a:rPr lang="en-US" b="1" dirty="0">
                <a:solidFill>
                  <a:srgbClr val="FFFF00"/>
                </a:solidFill>
              </a:rPr>
              <a:t>($29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/>
              <a:t> </a:t>
            </a:r>
            <a:r>
              <a:rPr lang="en-US" b="1" dirty="0" err="1" smtClean="0"/>
              <a:t>Digilent</a:t>
            </a:r>
            <a:r>
              <a:rPr lang="en-US" b="1" dirty="0" smtClean="0"/>
              <a:t> </a:t>
            </a:r>
            <a:r>
              <a:rPr lang="en-US" b="1" dirty="0" err="1" smtClean="0"/>
              <a:t>Pmod</a:t>
            </a:r>
            <a:r>
              <a:rPr lang="en-US" b="1" dirty="0" smtClean="0"/>
              <a:t> DA2 (12-bit DAC)</a:t>
            </a:r>
          </a:p>
          <a:p>
            <a:r>
              <a:rPr lang="en-US" b="1" u="sng" dirty="0" smtClean="0"/>
              <a:t>+      </a:t>
            </a:r>
            <a:r>
              <a:rPr lang="en-US" b="1" u="sng" dirty="0" smtClean="0">
                <a:solidFill>
                  <a:srgbClr val="FFFF00"/>
                </a:solidFill>
              </a:rPr>
              <a:t>($10)</a:t>
            </a:r>
            <a:r>
              <a:rPr lang="en-US" b="1" u="sng" dirty="0" smtClean="0"/>
              <a:t> XLR microphone cable               _ </a:t>
            </a:r>
          </a:p>
          <a:p>
            <a:r>
              <a:rPr lang="en-US" dirty="0" smtClean="0"/>
              <a:t>=     </a:t>
            </a:r>
            <a:r>
              <a:rPr lang="en-US" sz="2400" b="1" dirty="0" smtClean="0">
                <a:solidFill>
                  <a:srgbClr val="FFC000"/>
                </a:solidFill>
              </a:rPr>
              <a:t>$ 163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    Satisfies $200 final product cost.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04" y="2862272"/>
            <a:ext cx="5495584" cy="29519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3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Proposed Solution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9" y="1547446"/>
            <a:ext cx="9335902" cy="49469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870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</a:t>
            </a:r>
            <a:r>
              <a:rPr lang="en-US" sz="3200" dirty="0" smtClean="0">
                <a:latin typeface="Calibri" panose="020F0502020204030204" pitchFamily="34" charset="0"/>
              </a:rPr>
              <a:t>FPGA Technology </a:t>
            </a:r>
            <a:r>
              <a:rPr lang="en-US" sz="3200" dirty="0">
                <a:latin typeface="Calibri" panose="020F0502020204030204" pitchFamily="34" charset="0"/>
              </a:rPr>
              <a:t>to M</a:t>
            </a:r>
            <a:r>
              <a:rPr lang="en-US" sz="3200" dirty="0" smtClean="0">
                <a:latin typeface="Calibri" panose="020F0502020204030204" pitchFamily="34" charset="0"/>
              </a:rPr>
              <a:t>odernize the 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KD2BD Amateur Radio Satellite Modem</a:t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36128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602</TotalTime>
  <Words>269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Century Gothic</vt:lpstr>
      <vt:lpstr>Wingdings 3</vt:lpstr>
      <vt:lpstr>Ion</vt:lpstr>
      <vt:lpstr>Programmable Communication Group    Using FPGA Technology to Modernize the  KD2BD Amateur Radio Satellite Modem </vt:lpstr>
      <vt:lpstr>Problem Statement</vt:lpstr>
      <vt:lpstr>Design Specifications</vt:lpstr>
      <vt:lpstr>Project Budget</vt:lpstr>
      <vt:lpstr>Proposed Solution</vt:lpstr>
      <vt:lpstr>Proposed Solution</vt:lpstr>
      <vt:lpstr>Programmable Communication Group    Using FPGA Technology to Modernize the  KD2BD Amateur Radio Satellite Modem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Implementation of a BPSK MODEM utilized for Amateur Radio Satellite Communication</dc:title>
  <dc:creator>brandon keith</dc:creator>
  <cp:lastModifiedBy>brandon keith</cp:lastModifiedBy>
  <cp:revision>28</cp:revision>
  <dcterms:created xsi:type="dcterms:W3CDTF">2013-10-03T20:21:38Z</dcterms:created>
  <dcterms:modified xsi:type="dcterms:W3CDTF">2013-10-04T06:24:22Z</dcterms:modified>
</cp:coreProperties>
</file>