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8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0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0B7C-2071-463D-AEE4-5CFFF22998A2}" type="datetimeFigureOut">
              <a:rPr lang="en-US" smtClean="0"/>
              <a:t>12/5/2013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7E4C4-487F-449F-A885-CB99A8E8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820" y="2221307"/>
            <a:ext cx="5135671" cy="3838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936" y="2221307"/>
            <a:ext cx="2542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latin typeface="+mj-lt"/>
                <a:cs typeface="Times New Roman" panose="02020603050405020304" pitchFamily="18" charset="0"/>
              </a:rPr>
              <a:t>___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Winter Break</a:t>
            </a:r>
            <a:r>
              <a:rPr lang="en-US" u="sng" dirty="0" smtClean="0">
                <a:latin typeface="+mj-lt"/>
                <a:cs typeface="Times New Roman" panose="02020603050405020304" pitchFamily="18" charset="0"/>
              </a:rPr>
              <a:t>___</a:t>
            </a:r>
          </a:p>
          <a:p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Familiarization with System Generator and ISE Design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conversion of Simulink systems and sub-systems into hardware realizable that are to be implemented in FPGA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53430" y="2221307"/>
            <a:ext cx="2781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___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Design II </a:t>
            </a:r>
            <a:r>
              <a:rPr lang="en-US" u="sng" dirty="0" smtClean="0"/>
              <a:t>___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FPGA Implementation of FSK and BPSK modems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and verification of modem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Comparison of BPSK modems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791" t="29381" r="3512" b="11341"/>
          <a:stretch/>
        </p:blipFill>
        <p:spPr>
          <a:xfrm>
            <a:off x="1447800" y="2007247"/>
            <a:ext cx="9585960" cy="4008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Model of BPSK Modem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7083" t="26510" r="27725" b="47339"/>
          <a:stretch/>
        </p:blipFill>
        <p:spPr bwMode="auto">
          <a:xfrm>
            <a:off x="579120" y="2153222"/>
            <a:ext cx="5069764" cy="1563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99206" y="5497064"/>
                <a:ext cx="4300986" cy="903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06" y="5497064"/>
                <a:ext cx="4300986" cy="9037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17063" y="5521172"/>
                <a:ext cx="1728678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63" y="5521172"/>
                <a:ext cx="1728678" cy="4277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17063" y="6034732"/>
                <a:ext cx="1493358" cy="657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63" y="6034732"/>
                <a:ext cx="1493358" cy="6576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60637" y="5628264"/>
                <a:ext cx="178779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37" y="5628264"/>
                <a:ext cx="1787797" cy="6109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514370" y="5850066"/>
                <a:ext cx="1383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70" y="5850066"/>
                <a:ext cx="138332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8333" r="-15859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Lock Loop Test and Verification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" y="3960453"/>
            <a:ext cx="521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PLL Implemented in squaring loop demodulator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82381" y="3872786"/>
            <a:ext cx="4970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PLL model used for verifying equations match actual PLL response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/>
          <p:nvPr/>
        </p:nvPicPr>
        <p:blipFill rotWithShape="1">
          <a:blip r:embed="rId2"/>
          <a:srcRect l="27083" t="59767" r="27725" b="21112"/>
          <a:stretch/>
        </p:blipFill>
        <p:spPr bwMode="auto">
          <a:xfrm>
            <a:off x="6430966" y="2153222"/>
            <a:ext cx="5121501" cy="1330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77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763" t="18245" r="1122" b="23887"/>
          <a:stretch/>
        </p:blipFill>
        <p:spPr bwMode="auto">
          <a:xfrm>
            <a:off x="5395913" y="1920239"/>
            <a:ext cx="6506527" cy="224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711" t="12828" r="1997" b="40422"/>
          <a:stretch/>
        </p:blipFill>
        <p:spPr bwMode="auto">
          <a:xfrm>
            <a:off x="5422107" y="4373879"/>
            <a:ext cx="6480333" cy="2361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Lock Loop Test 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" y="2087880"/>
            <a:ext cx="3749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of Actual PLL response and Linearized PLL response provides confidence our modem will perform according to equations on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Designed to have settling time of 1/1200 sec to minimize bit error during random phase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Succesffuly</a:t>
            </a:r>
            <a:r>
              <a:rPr lang="en-US" dirty="0" smtClean="0"/>
              <a:t> tracks frequency steps of +/- 4800 Hz with settling time of 1.75msec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96961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Early-Late Gate Timing Recovery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240" t="19384" r="1121" b="26169"/>
          <a:stretch/>
        </p:blipFill>
        <p:spPr bwMode="auto">
          <a:xfrm>
            <a:off x="5516880" y="1781476"/>
            <a:ext cx="5821680" cy="1748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" y="2037081"/>
            <a:ext cx="3718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data stream to early-late gate circuit after correlating the recovered carrier and received BPSK signal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74280" y="4193250"/>
            <a:ext cx="37642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branch integrates from first half of bit period and bottom branch integrates second half of bit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Accumulated voltages are sampled and compared to generate an error that drives the VCO to the correct phase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0095" t="40208" r="12768" b="16706"/>
          <a:stretch/>
        </p:blipFill>
        <p:spPr>
          <a:xfrm>
            <a:off x="579120" y="4156316"/>
            <a:ext cx="6202680" cy="223802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962400" y="2618663"/>
            <a:ext cx="1432560" cy="17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Early-Late Gate Simulation 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8014" t="13398" r="8012" b="7925"/>
          <a:stretch/>
        </p:blipFill>
        <p:spPr bwMode="auto">
          <a:xfrm>
            <a:off x="575310" y="1421764"/>
            <a:ext cx="10980420" cy="49637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02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56759"/>
              </p:ext>
            </p:extLst>
          </p:nvPr>
        </p:nvGraphicFramePr>
        <p:xfrm>
          <a:off x="548640" y="2377440"/>
          <a:ext cx="2712720" cy="37719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56360"/>
                <a:gridCol w="1356360"/>
              </a:tblGrid>
              <a:tr h="3771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SNR (dB)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0.004601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7719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0.49139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791" t="29381" r="3512" b="11341"/>
          <a:stretch/>
        </p:blipFill>
        <p:spPr>
          <a:xfrm>
            <a:off x="3870961" y="2667000"/>
            <a:ext cx="7735953" cy="3235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Error Rate Performance in AWGN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21080" y="5780115"/>
            <a:ext cx="2606040" cy="4835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8" t="13160" r="26574" b="31734"/>
          <a:stretch/>
        </p:blipFill>
        <p:spPr>
          <a:xfrm>
            <a:off x="251460" y="3306462"/>
            <a:ext cx="7433474" cy="32314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 Reversal at 10 dB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19" t="13726" r="27237" b="31562"/>
          <a:stretch/>
        </p:blipFill>
        <p:spPr>
          <a:xfrm>
            <a:off x="6305714" y="2080982"/>
            <a:ext cx="5196840" cy="226931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8" name="Straight Connector 17"/>
          <p:cNvCxnSpPr/>
          <p:nvPr/>
        </p:nvCxnSpPr>
        <p:spPr>
          <a:xfrm flipH="1">
            <a:off x="4339750" y="4350295"/>
            <a:ext cx="1981206" cy="571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39750" y="2080982"/>
            <a:ext cx="1965964" cy="28412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39750" y="4350295"/>
            <a:ext cx="7162805" cy="5719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8916" y="2015309"/>
            <a:ext cx="456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AWGN at 10 dB causes 180 phase shifts resulting in the PLL tracking in the wrong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39367" y="5313102"/>
            <a:ext cx="32631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Necessitates need for differential encoding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5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9" t="13541" r="26293" b="31875"/>
          <a:stretch/>
        </p:blipFill>
        <p:spPr>
          <a:xfrm>
            <a:off x="861060" y="2477725"/>
            <a:ext cx="7071360" cy="30393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" y="533400"/>
            <a:ext cx="11323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Error Response to Frequency Step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0580" y="2843255"/>
            <a:ext cx="24765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PLL phase error becomes Amplitude Modulated after frequency step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Necessitates need for AGC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5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283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Thibodeau</dc:creator>
  <cp:lastModifiedBy>Brian Thibodeau</cp:lastModifiedBy>
  <cp:revision>22</cp:revision>
  <dcterms:created xsi:type="dcterms:W3CDTF">2013-12-05T01:29:32Z</dcterms:created>
  <dcterms:modified xsi:type="dcterms:W3CDTF">2013-12-06T05:18:22Z</dcterms:modified>
</cp:coreProperties>
</file>