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ntonio" charset="1" panose="02000503000000000000"/>
      <p:regular r:id="rId14"/>
    </p:embeddedFont>
    <p:embeddedFont>
      <p:font typeface="Questrial" charset="1" panose="02000000000000000000"/>
      <p:regular r:id="rId15"/>
    </p:embeddedFont>
    <p:embeddedFont>
      <p:font typeface="Antonio Bold" charset="1" panose="02000803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9.pn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8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09852" y="770725"/>
            <a:ext cx="405159" cy="40515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45924" y="770725"/>
            <a:ext cx="405159" cy="4051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81997" y="770725"/>
            <a:ext cx="405159" cy="40515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318069" y="770725"/>
            <a:ext cx="405159" cy="40515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854141" y="770725"/>
            <a:ext cx="405159" cy="4051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481651" y="2820638"/>
            <a:ext cx="2940212" cy="4114800"/>
          </a:xfrm>
          <a:custGeom>
            <a:avLst/>
            <a:gdLst/>
            <a:ahLst/>
            <a:cxnLst/>
            <a:rect r="r" b="b" t="t" l="l"/>
            <a:pathLst>
              <a:path h="4114800" w="2940212">
                <a:moveTo>
                  <a:pt x="0" y="0"/>
                </a:moveTo>
                <a:lnTo>
                  <a:pt x="2940212" y="0"/>
                </a:lnTo>
                <a:lnTo>
                  <a:pt x="29402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6336626"/>
            <a:ext cx="13883731" cy="2919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05"/>
              </a:lnSpc>
            </a:pPr>
            <a:r>
              <a:rPr lang="en-US" sz="17075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NOVACOMMERCE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5767623"/>
            <a:ext cx="6048296" cy="1128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85"/>
              </a:lnSpc>
            </a:pPr>
            <a:r>
              <a:rPr lang="en-US" sz="656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Ecommerce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19300" y="3086100"/>
            <a:ext cx="5940000" cy="4114800"/>
          </a:xfrm>
          <a:custGeom>
            <a:avLst/>
            <a:gdLst/>
            <a:ahLst/>
            <a:cxnLst/>
            <a:rect r="r" b="b" t="t" l="l"/>
            <a:pathLst>
              <a:path h="4114800" w="5940000">
                <a:moveTo>
                  <a:pt x="0" y="0"/>
                </a:moveTo>
                <a:lnTo>
                  <a:pt x="5940000" y="0"/>
                </a:lnTo>
                <a:lnTo>
                  <a:pt x="594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01125" y="-2289694"/>
            <a:ext cx="5948218" cy="594821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5D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708525"/>
            <a:ext cx="8281428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En chile hay muchas empresas o negocios que no cuentan con una manera accesible de ampliar o abrir su mercado a la red, como equipo buscamos entregar una solucion factible para diferentes empresas o negocios que les permita acceder a esta gran parte de la economia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717925"/>
            <a:ext cx="828142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CONTEXTO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628911" y="6623275"/>
            <a:ext cx="5948218" cy="59482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5D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5909" y="9184414"/>
            <a:ext cx="4688374" cy="1437270"/>
          </a:xfrm>
          <a:custGeom>
            <a:avLst/>
            <a:gdLst/>
            <a:ahLst/>
            <a:cxnLst/>
            <a:rect r="r" b="b" t="t" l="l"/>
            <a:pathLst>
              <a:path h="1437270" w="4688374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97534" y="9184414"/>
            <a:ext cx="4688374" cy="1437270"/>
          </a:xfrm>
          <a:custGeom>
            <a:avLst/>
            <a:gdLst/>
            <a:ahLst/>
            <a:cxnLst/>
            <a:rect r="r" b="b" t="t" l="l"/>
            <a:pathLst>
              <a:path h="1437270" w="4688374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09160" y="9184414"/>
            <a:ext cx="4688374" cy="1437270"/>
          </a:xfrm>
          <a:custGeom>
            <a:avLst/>
            <a:gdLst/>
            <a:ahLst/>
            <a:cxnLst/>
            <a:rect r="r" b="b" t="t" l="l"/>
            <a:pathLst>
              <a:path h="1437270" w="4688374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79215" y="9184414"/>
            <a:ext cx="4688374" cy="1437270"/>
          </a:xfrm>
          <a:custGeom>
            <a:avLst/>
            <a:gdLst/>
            <a:ahLst/>
            <a:cxnLst/>
            <a:rect r="r" b="b" t="t" l="l"/>
            <a:pathLst>
              <a:path h="1437270" w="4688374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96551" y="2567483"/>
            <a:ext cx="4833545" cy="5152034"/>
          </a:xfrm>
          <a:custGeom>
            <a:avLst/>
            <a:gdLst/>
            <a:ahLst/>
            <a:cxnLst/>
            <a:rect r="r" b="b" t="t" l="l"/>
            <a:pathLst>
              <a:path h="5152034" w="4833545">
                <a:moveTo>
                  <a:pt x="0" y="0"/>
                </a:moveTo>
                <a:lnTo>
                  <a:pt x="4833545" y="0"/>
                </a:lnTo>
                <a:lnTo>
                  <a:pt x="4833545" y="5152034"/>
                </a:lnTo>
                <a:lnTo>
                  <a:pt x="0" y="51520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55467" y="4270375"/>
            <a:ext cx="7399885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NovaCommerce</a:t>
            </a:r>
            <a:r>
              <a:rPr lang="en-US" sz="24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busca ser un sitio web ecommerce accesible y facil de configurar para cualquier emprendedor o negocio que este en busca de expandir su mercado, ademas busca tambien entregar resumenes y metricas relacionadas con las ventas del negocio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279775"/>
            <a:ext cx="745342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SOLUCION PLANTEADA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1684085" y="7180158"/>
            <a:ext cx="5948218" cy="594821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E8E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078303" y="-2974109"/>
            <a:ext cx="5948218" cy="5948218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E8E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1125" y="-2289694"/>
            <a:ext cx="5948218" cy="59482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5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28911" y="6623275"/>
            <a:ext cx="5948218" cy="59482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5D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282070" y="2551598"/>
            <a:ext cx="5015330" cy="5183803"/>
          </a:xfrm>
          <a:custGeom>
            <a:avLst/>
            <a:gdLst/>
            <a:ahLst/>
            <a:cxnLst/>
            <a:rect r="r" b="b" t="t" l="l"/>
            <a:pathLst>
              <a:path h="5183803" w="5015330">
                <a:moveTo>
                  <a:pt x="0" y="0"/>
                </a:moveTo>
                <a:lnTo>
                  <a:pt x="5015330" y="0"/>
                </a:lnTo>
                <a:lnTo>
                  <a:pt x="5015330" y="5183804"/>
                </a:lnTo>
                <a:lnTo>
                  <a:pt x="0" y="5183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55467" y="4927600"/>
            <a:ext cx="7399885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Entregar</a:t>
            </a:r>
            <a:r>
              <a:rPr lang="en-US" sz="24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un sitio web ecommerce simple y accesible para diferentes negocios de chile que busquen expandir o abrir su mercado a la red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37000"/>
            <a:ext cx="7453420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 u="none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OBJETIVO GENERAL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87831"/>
            <a:ext cx="4096690" cy="4598325"/>
          </a:xfrm>
          <a:custGeom>
            <a:avLst/>
            <a:gdLst/>
            <a:ahLst/>
            <a:cxnLst/>
            <a:rect r="r" b="b" t="t" l="l"/>
            <a:pathLst>
              <a:path h="4598325" w="4096690">
                <a:moveTo>
                  <a:pt x="0" y="0"/>
                </a:moveTo>
                <a:lnTo>
                  <a:pt x="4096690" y="0"/>
                </a:lnTo>
                <a:lnTo>
                  <a:pt x="4096690" y="4598325"/>
                </a:lnTo>
                <a:lnTo>
                  <a:pt x="0" y="4598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97999" y="3937000"/>
            <a:ext cx="806130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OBJETIVO</a:t>
            </a:r>
            <a:r>
              <a:rPr lang="en-US" b="true" sz="600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 ESPECIFICO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97999" y="4927600"/>
            <a:ext cx="8061301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Entregar</a:t>
            </a:r>
            <a:r>
              <a:rPr lang="en-US" sz="24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un sistema de metricas que permita visualizar las metricas del negocio, incluyendo: las ventas del dia, la cantidad de ventas del dia, las ventas del mes y la cantidad de ventas del mes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1684085" y="7180158"/>
            <a:ext cx="5948218" cy="59482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E8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078303" y="-2974109"/>
            <a:ext cx="5948218" cy="59482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E8E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1125" y="-2289694"/>
            <a:ext cx="5948218" cy="59482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5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28911" y="6623275"/>
            <a:ext cx="5948218" cy="59482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5D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2528032"/>
            <a:ext cx="7891940" cy="103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METODOLOGIA</a:t>
            </a:r>
            <a:r>
              <a:rPr lang="en-US" b="true" sz="600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 TRADICIONAL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18309"/>
            <a:ext cx="730618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Como equipo adoptaremos una metodologia tradicional con un enfoque secuencial bien definido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444795"/>
            <a:ext cx="8338660" cy="319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Definicion de requerimentos</a:t>
            </a:r>
          </a:p>
          <a:p>
            <a:pPr algn="just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Diseño Base de datos</a:t>
            </a:r>
          </a:p>
          <a:p>
            <a:pPr algn="just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Diseño Web</a:t>
            </a:r>
          </a:p>
          <a:p>
            <a:pPr algn="just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Desarrollo</a:t>
            </a:r>
          </a:p>
          <a:p>
            <a:pPr algn="just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Documentacion</a:t>
            </a:r>
          </a:p>
          <a:p>
            <a:pPr algn="just" marL="652172" indent="-326086" lvl="1">
              <a:lnSpc>
                <a:spcPts val="4229"/>
              </a:lnSpc>
              <a:buFont typeface="Arial"/>
              <a:buChar char="•"/>
            </a:pPr>
            <a:r>
              <a:rPr lang="en-US" sz="302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Despliege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149337" y="2889302"/>
            <a:ext cx="2959147" cy="4508396"/>
          </a:xfrm>
          <a:custGeom>
            <a:avLst/>
            <a:gdLst/>
            <a:ahLst/>
            <a:cxnLst/>
            <a:rect r="r" b="b" t="t" l="l"/>
            <a:pathLst>
              <a:path h="4508396" w="2959147">
                <a:moveTo>
                  <a:pt x="0" y="0"/>
                </a:moveTo>
                <a:lnTo>
                  <a:pt x="2959148" y="0"/>
                </a:lnTo>
                <a:lnTo>
                  <a:pt x="2959148" y="4508396"/>
                </a:lnTo>
                <a:lnTo>
                  <a:pt x="0" y="4508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38171" y="7196750"/>
            <a:ext cx="5948218" cy="59482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E8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078303" y="-2974109"/>
            <a:ext cx="5948218" cy="59482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E8E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953117" y="3968576"/>
            <a:ext cx="5519286" cy="103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STACK</a:t>
            </a:r>
            <a:r>
              <a:rPr lang="en-US" b="true" sz="600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 TECNOLOGICO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53117" y="4896024"/>
            <a:ext cx="7306183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Como equipo seleccionamos las siguientes herramientas para desarrollar el sitio web NovaCommerce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151567" y="6971419"/>
            <a:ext cx="5948218" cy="594821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E8E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296072" y="-1503230"/>
            <a:ext cx="10574288" cy="11962791"/>
            <a:chOff x="0" y="0"/>
            <a:chExt cx="2784998" cy="315069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84998" cy="3150694"/>
            </a:xfrm>
            <a:custGeom>
              <a:avLst/>
              <a:gdLst/>
              <a:ahLst/>
              <a:cxnLst/>
              <a:rect r="r" b="b" t="t" l="l"/>
              <a:pathLst>
                <a:path h="3150694" w="2784998">
                  <a:moveTo>
                    <a:pt x="0" y="0"/>
                  </a:moveTo>
                  <a:lnTo>
                    <a:pt x="2784998" y="0"/>
                  </a:lnTo>
                  <a:lnTo>
                    <a:pt x="2784998" y="3150694"/>
                  </a:lnTo>
                  <a:lnTo>
                    <a:pt x="0" y="3150694"/>
                  </a:lnTo>
                  <a:close/>
                </a:path>
              </a:pathLst>
            </a:custGeom>
            <a:solidFill>
              <a:srgbClr val="ECE8E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784998" cy="3207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242284" y="865448"/>
            <a:ext cx="1909284" cy="1909284"/>
          </a:xfrm>
          <a:custGeom>
            <a:avLst/>
            <a:gdLst/>
            <a:ahLst/>
            <a:cxnLst/>
            <a:rect r="r" b="b" t="t" l="l"/>
            <a:pathLst>
              <a:path h="1909284" w="1909284">
                <a:moveTo>
                  <a:pt x="0" y="0"/>
                </a:moveTo>
                <a:lnTo>
                  <a:pt x="1909283" y="0"/>
                </a:lnTo>
                <a:lnTo>
                  <a:pt x="1909283" y="1909283"/>
                </a:lnTo>
                <a:lnTo>
                  <a:pt x="0" y="1909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707022" y="511767"/>
            <a:ext cx="2258204" cy="1923655"/>
          </a:xfrm>
          <a:custGeom>
            <a:avLst/>
            <a:gdLst/>
            <a:ahLst/>
            <a:cxnLst/>
            <a:rect r="r" b="b" t="t" l="l"/>
            <a:pathLst>
              <a:path h="1923655" w="2258204">
                <a:moveTo>
                  <a:pt x="0" y="0"/>
                </a:moveTo>
                <a:lnTo>
                  <a:pt x="2258203" y="0"/>
                </a:lnTo>
                <a:lnTo>
                  <a:pt x="2258203" y="1923654"/>
                </a:lnTo>
                <a:lnTo>
                  <a:pt x="0" y="1923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339993" y="2376524"/>
            <a:ext cx="5752801" cy="3239190"/>
          </a:xfrm>
          <a:custGeom>
            <a:avLst/>
            <a:gdLst/>
            <a:ahLst/>
            <a:cxnLst/>
            <a:rect r="r" b="b" t="t" l="l"/>
            <a:pathLst>
              <a:path h="3239190" w="5752801">
                <a:moveTo>
                  <a:pt x="0" y="0"/>
                </a:moveTo>
                <a:lnTo>
                  <a:pt x="5752801" y="0"/>
                </a:lnTo>
                <a:lnTo>
                  <a:pt x="5752801" y="3239190"/>
                </a:lnTo>
                <a:lnTo>
                  <a:pt x="0" y="3239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54322" y="4943649"/>
            <a:ext cx="3568542" cy="2094844"/>
          </a:xfrm>
          <a:custGeom>
            <a:avLst/>
            <a:gdLst/>
            <a:ahLst/>
            <a:cxnLst/>
            <a:rect r="r" b="b" t="t" l="l"/>
            <a:pathLst>
              <a:path h="2094844" w="3568542">
                <a:moveTo>
                  <a:pt x="0" y="0"/>
                </a:moveTo>
                <a:lnTo>
                  <a:pt x="3568542" y="0"/>
                </a:lnTo>
                <a:lnTo>
                  <a:pt x="3568542" y="2094843"/>
                </a:lnTo>
                <a:lnTo>
                  <a:pt x="0" y="20948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1202507" y="7066669"/>
            <a:ext cx="6354074" cy="3488142"/>
          </a:xfrm>
          <a:custGeom>
            <a:avLst/>
            <a:gdLst/>
            <a:ahLst/>
            <a:cxnLst/>
            <a:rect r="r" b="b" t="t" l="l"/>
            <a:pathLst>
              <a:path h="3488142" w="6354074">
                <a:moveTo>
                  <a:pt x="0" y="0"/>
                </a:moveTo>
                <a:lnTo>
                  <a:pt x="6354074" y="0"/>
                </a:lnTo>
                <a:lnTo>
                  <a:pt x="6354074" y="3488142"/>
                </a:lnTo>
                <a:lnTo>
                  <a:pt x="0" y="34881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765969" y="5812563"/>
            <a:ext cx="6326826" cy="3158938"/>
          </a:xfrm>
          <a:custGeom>
            <a:avLst/>
            <a:gdLst/>
            <a:ahLst/>
            <a:cxnLst/>
            <a:rect r="r" b="b" t="t" l="l"/>
            <a:pathLst>
              <a:path h="3158938" w="6326826">
                <a:moveTo>
                  <a:pt x="0" y="0"/>
                </a:moveTo>
                <a:lnTo>
                  <a:pt x="6326825" y="0"/>
                </a:lnTo>
                <a:lnTo>
                  <a:pt x="6326825" y="3158938"/>
                </a:lnTo>
                <a:lnTo>
                  <a:pt x="0" y="31589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35938" y="2435421"/>
            <a:ext cx="2088912" cy="1656980"/>
          </a:xfrm>
          <a:custGeom>
            <a:avLst/>
            <a:gdLst/>
            <a:ahLst/>
            <a:cxnLst/>
            <a:rect r="r" b="b" t="t" l="l"/>
            <a:pathLst>
              <a:path h="1656980" w="2088912">
                <a:moveTo>
                  <a:pt x="0" y="0"/>
                </a:moveTo>
                <a:lnTo>
                  <a:pt x="2088911" y="0"/>
                </a:lnTo>
                <a:lnTo>
                  <a:pt x="2088911" y="1656980"/>
                </a:lnTo>
                <a:lnTo>
                  <a:pt x="0" y="16569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1125" y="-2289694"/>
            <a:ext cx="5948218" cy="594821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5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628911" y="6623275"/>
            <a:ext cx="5948218" cy="59482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4E5D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00947" y="3675075"/>
            <a:ext cx="12486106" cy="2752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69"/>
              </a:lnSpc>
            </a:pPr>
            <a:r>
              <a:rPr lang="en-US" b="true" sz="16120">
                <a:solidFill>
                  <a:srgbClr val="000000"/>
                </a:solidFill>
                <a:latin typeface="Antonio Bold"/>
                <a:ea typeface="Antonio Bold"/>
                <a:cs typeface="Antonio Bold"/>
                <a:sym typeface="Antonio Bold"/>
              </a:rPr>
              <a:t>GRACIAS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353176" y="1028700"/>
            <a:ext cx="4067753" cy="2817843"/>
          </a:xfrm>
          <a:custGeom>
            <a:avLst/>
            <a:gdLst/>
            <a:ahLst/>
            <a:cxnLst/>
            <a:rect r="r" b="b" t="t" l="l"/>
            <a:pathLst>
              <a:path h="2817843" w="4067753">
                <a:moveTo>
                  <a:pt x="0" y="0"/>
                </a:moveTo>
                <a:lnTo>
                  <a:pt x="4067753" y="0"/>
                </a:lnTo>
                <a:lnTo>
                  <a:pt x="4067753" y="2817843"/>
                </a:lnTo>
                <a:lnTo>
                  <a:pt x="0" y="2817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27465" y="6427905"/>
            <a:ext cx="3033070" cy="3404467"/>
          </a:xfrm>
          <a:custGeom>
            <a:avLst/>
            <a:gdLst/>
            <a:ahLst/>
            <a:cxnLst/>
            <a:rect r="r" b="b" t="t" l="l"/>
            <a:pathLst>
              <a:path h="3404467" w="3033070">
                <a:moveTo>
                  <a:pt x="0" y="0"/>
                </a:moveTo>
                <a:lnTo>
                  <a:pt x="3033070" y="0"/>
                </a:lnTo>
                <a:lnTo>
                  <a:pt x="3033070" y="3404467"/>
                </a:lnTo>
                <a:lnTo>
                  <a:pt x="0" y="34044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72459" y="332407"/>
            <a:ext cx="3143083" cy="3248664"/>
          </a:xfrm>
          <a:custGeom>
            <a:avLst/>
            <a:gdLst/>
            <a:ahLst/>
            <a:cxnLst/>
            <a:rect r="r" b="b" t="t" l="l"/>
            <a:pathLst>
              <a:path h="3248664" w="3143083">
                <a:moveTo>
                  <a:pt x="0" y="0"/>
                </a:moveTo>
                <a:lnTo>
                  <a:pt x="3143082" y="0"/>
                </a:lnTo>
                <a:lnTo>
                  <a:pt x="3143082" y="3248665"/>
                </a:lnTo>
                <a:lnTo>
                  <a:pt x="0" y="3248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54489" y="5596973"/>
            <a:ext cx="3541869" cy="3775248"/>
          </a:xfrm>
          <a:custGeom>
            <a:avLst/>
            <a:gdLst/>
            <a:ahLst/>
            <a:cxnLst/>
            <a:rect r="r" b="b" t="t" l="l"/>
            <a:pathLst>
              <a:path h="3775248" w="3541869">
                <a:moveTo>
                  <a:pt x="0" y="0"/>
                </a:moveTo>
                <a:lnTo>
                  <a:pt x="3541869" y="0"/>
                </a:lnTo>
                <a:lnTo>
                  <a:pt x="3541869" y="3775248"/>
                </a:lnTo>
                <a:lnTo>
                  <a:pt x="0" y="37752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82644" y="679183"/>
            <a:ext cx="2512969" cy="3516877"/>
          </a:xfrm>
          <a:custGeom>
            <a:avLst/>
            <a:gdLst/>
            <a:ahLst/>
            <a:cxnLst/>
            <a:rect r="r" b="b" t="t" l="l"/>
            <a:pathLst>
              <a:path h="3516877" w="2512969">
                <a:moveTo>
                  <a:pt x="0" y="0"/>
                </a:moveTo>
                <a:lnTo>
                  <a:pt x="2512968" y="0"/>
                </a:lnTo>
                <a:lnTo>
                  <a:pt x="2512968" y="3516877"/>
                </a:lnTo>
                <a:lnTo>
                  <a:pt x="0" y="35168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07653" y="5915178"/>
            <a:ext cx="2269077" cy="3457043"/>
          </a:xfrm>
          <a:custGeom>
            <a:avLst/>
            <a:gdLst/>
            <a:ahLst/>
            <a:cxnLst/>
            <a:rect r="r" b="b" t="t" l="l"/>
            <a:pathLst>
              <a:path h="3457043" w="2269077">
                <a:moveTo>
                  <a:pt x="0" y="0"/>
                </a:moveTo>
                <a:lnTo>
                  <a:pt x="2269077" y="0"/>
                </a:lnTo>
                <a:lnTo>
                  <a:pt x="2269077" y="3457043"/>
                </a:lnTo>
                <a:lnTo>
                  <a:pt x="0" y="34570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DAGx8j2207g</dc:identifier>
  <dcterms:modified xsi:type="dcterms:W3CDTF">2011-08-01T06:04:30Z</dcterms:modified>
  <cp:revision>1</cp:revision>
  <dc:title>Presentación Mi proyecto Final Minimalista Blanco y Negro</dc:title>
</cp:coreProperties>
</file>