
<file path=[Content_Types].xml><?xml version="1.0" encoding="utf-8"?>
<Types xmlns="http://schemas.openxmlformats.org/package/2006/content-types">
  <Default Extension="mp3" ContentType="audio/mpeg"/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.mp3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Radio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Pellissippi</a:t>
            </a:r>
            <a:r>
              <a:rPr lang="en-US" dirty="0"/>
              <a:t> State</a:t>
            </a:r>
          </a:p>
          <a:p>
            <a:r>
              <a:rPr lang="en-US" dirty="0"/>
              <a:t>Applied Systems Development</a:t>
            </a:r>
          </a:p>
          <a:p>
            <a:r>
              <a:rPr lang="en-US" dirty="0"/>
              <a:t>Spring 2017</a:t>
            </a:r>
          </a:p>
        </p:txBody>
      </p:sp>
    </p:spTree>
    <p:extLst>
      <p:ext uri="{BB962C8B-B14F-4D97-AF65-F5344CB8AC3E}">
        <p14:creationId xmlns:p14="http://schemas.microsoft.com/office/powerpoint/2010/main" val="214576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But not </a:t>
            </a:r>
            <a:r>
              <a:rPr lang="en-US" b="1" dirty="0" err="1"/>
              <a:t>ASP.Net</a:t>
            </a:r>
            <a:r>
              <a:rPr lang="en-US" b="1" dirty="0"/>
              <a:t>, Web Forms, </a:t>
            </a:r>
            <a:r>
              <a:rPr lang="en-US" b="1" dirty="0" err="1"/>
              <a:t>etc</a:t>
            </a:r>
            <a:r>
              <a:rPr lang="en-US" b="1" dirty="0"/>
              <a:t>, 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hought Bubble: Cloud 3"/>
          <p:cNvSpPr/>
          <p:nvPr/>
        </p:nvSpPr>
        <p:spPr>
          <a:xfrm>
            <a:off x="5559552" y="2070201"/>
            <a:ext cx="2504049" cy="1519311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0830" y="3830913"/>
            <a:ext cx="56062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WPF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4702" y="2532185"/>
            <a:ext cx="128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??</a:t>
            </a:r>
          </a:p>
        </p:txBody>
      </p:sp>
      <p:sp>
        <p:nvSpPr>
          <p:cNvPr id="7" name="Rectangle 6"/>
          <p:cNvSpPr/>
          <p:nvPr/>
        </p:nvSpPr>
        <p:spPr>
          <a:xfrm>
            <a:off x="4489705" y="4842074"/>
            <a:ext cx="38383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658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what a drag drop and move look like in </a:t>
            </a:r>
            <a:r>
              <a:rPr lang="en-US"/>
              <a:t>Xaml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Feels more like real coding. </a:t>
            </a:r>
          </a:p>
          <a:p>
            <a:r>
              <a:rPr lang="en-US" dirty="0"/>
              <a:t>Provides the programmer more control over the precise outcome of the GUI.</a:t>
            </a:r>
          </a:p>
          <a:p>
            <a:r>
              <a:rPr lang="en-US" dirty="0"/>
              <a:t>Incorporates </a:t>
            </a:r>
            <a:r>
              <a:rPr lang="en-US" i="1" dirty="0"/>
              <a:t>Setters </a:t>
            </a:r>
            <a:r>
              <a:rPr lang="en-US" dirty="0"/>
              <a:t> much like CSS3 classes to allow styling of groups of controls to make them look uniform.</a:t>
            </a:r>
          </a:p>
          <a:p>
            <a:r>
              <a:rPr lang="en-US" dirty="0"/>
              <a:t>Has strong binding capability that allows easy access to resources.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Controls are hand-coded.</a:t>
            </a:r>
          </a:p>
          <a:p>
            <a:r>
              <a:rPr lang="en-US" dirty="0"/>
              <a:t>Setters are hand-coded.</a:t>
            </a:r>
          </a:p>
          <a:p>
            <a:r>
              <a:rPr lang="en-US" dirty="0"/>
              <a:t>Everything is hand-coded, except for some cool “data magic” that David will share with you later!!</a:t>
            </a:r>
          </a:p>
          <a:p>
            <a:r>
              <a:rPr lang="en-US" dirty="0"/>
              <a:t>The language is considered “fully-matured.” (in notes: tutorials are dated to previous versions of Visual Studio, opinions are set and widely-varying, it is hard to decipher the “correct” way of doing anything. </a:t>
            </a:r>
          </a:p>
        </p:txBody>
      </p:sp>
    </p:spTree>
    <p:extLst>
      <p:ext uri="{BB962C8B-B14F-4D97-AF65-F5344CB8AC3E}">
        <p14:creationId xmlns:p14="http://schemas.microsoft.com/office/powerpoint/2010/main" val="210378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Systems…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Radio Shack 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Radio tech pic here</a:t>
            </a:r>
          </a:p>
        </p:txBody>
      </p:sp>
    </p:spTree>
    <p:extLst>
      <p:ext uri="{BB962C8B-B14F-4D97-AF65-F5344CB8AC3E}">
        <p14:creationId xmlns:p14="http://schemas.microsoft.com/office/powerpoint/2010/main" val="399362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7356" y="1205947"/>
            <a:ext cx="347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pics of Dogs playing Poker with names to spin in while Who Let The Dogs Out Plays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" name="Media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Media2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8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numSld="999" showWhenStopped="0">
                <p:cTn id="9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…Radio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Invisible Fence Pic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Safeway Pic</a:t>
            </a:r>
          </a:p>
        </p:txBody>
      </p:sp>
    </p:spTree>
    <p:extLst>
      <p:ext uri="{BB962C8B-B14F-4D97-AF65-F5344CB8AC3E}">
        <p14:creationId xmlns:p14="http://schemas.microsoft.com/office/powerpoint/2010/main" val="216615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for Radio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Lessons We’ve Learned….So Far!</a:t>
            </a:r>
          </a:p>
        </p:txBody>
      </p:sp>
    </p:spTree>
    <p:extLst>
      <p:ext uri="{BB962C8B-B14F-4D97-AF65-F5344CB8AC3E}">
        <p14:creationId xmlns:p14="http://schemas.microsoft.com/office/powerpoint/2010/main" val="42291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406376">
            <a:off x="6656421" y="2493322"/>
            <a:ext cx="3147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Node.JS</a:t>
            </a:r>
          </a:p>
        </p:txBody>
      </p:sp>
      <p:sp>
        <p:nvSpPr>
          <p:cNvPr id="5" name="Rectangle 4"/>
          <p:cNvSpPr/>
          <p:nvPr/>
        </p:nvSpPr>
        <p:spPr>
          <a:xfrm rot="159960">
            <a:off x="1576235" y="4004220"/>
            <a:ext cx="3288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72694" y="2967335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.Net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448974" y="2293034"/>
            <a:ext cx="20679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411210">
            <a:off x="6584528" y="4571249"/>
            <a:ext cx="1864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5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.NET pic showing exaltation over the choice!!!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2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.NET!!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396" y="1763285"/>
            <a:ext cx="8595360" cy="4351337"/>
          </a:xfrm>
        </p:spPr>
        <p:txBody>
          <a:bodyPr/>
          <a:lstStyle/>
          <a:p>
            <a:r>
              <a:rPr lang="en-US" dirty="0"/>
              <a:t>Toolbox 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2082019" y="2335238"/>
            <a:ext cx="998806" cy="407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/>
          <p:cNvSpPr/>
          <p:nvPr/>
        </p:nvSpPr>
        <p:spPr>
          <a:xfrm>
            <a:off x="2757269" y="3094893"/>
            <a:ext cx="773722" cy="102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0992" y="4643962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5903" y="5190978"/>
            <a:ext cx="16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Double-Click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0806" y="5560310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Event-Handler/Code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44216" y="5905078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Done!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Connector: Elbow 10"/>
          <p:cNvCxnSpPr>
            <a:cxnSpLocks/>
          </p:cNvCxnSpPr>
          <p:nvPr/>
        </p:nvCxnSpPr>
        <p:spPr>
          <a:xfrm>
            <a:off x="1871003" y="2166425"/>
            <a:ext cx="2264900" cy="685507"/>
          </a:xfrm>
          <a:prstGeom prst="bentConnector3">
            <a:avLst>
              <a:gd name="adj1" fmla="val 64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35903" y="2917209"/>
            <a:ext cx="0" cy="154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/>
          <p:nvPr/>
        </p:nvCxnSpPr>
        <p:spPr>
          <a:xfrm>
            <a:off x="4135903" y="4501662"/>
            <a:ext cx="4008313" cy="873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8144216" y="5375644"/>
            <a:ext cx="901310" cy="62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83545" y="28519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7016" y="4109395"/>
            <a:ext cx="139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4614204" y="872197"/>
            <a:ext cx="2363371" cy="197973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76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122</TotalTime>
  <Words>240</Words>
  <Application>Microsoft Office PowerPoint</Application>
  <PresentationFormat>Widescreen</PresentationFormat>
  <Paragraphs>45</Paragraphs>
  <Slides>12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Radio Systems</vt:lpstr>
      <vt:lpstr>Radio Systems…</vt:lpstr>
      <vt:lpstr>PowerPoint Presentation</vt:lpstr>
      <vt:lpstr>…Radio Systems</vt:lpstr>
      <vt:lpstr>Stats for Radio Systems</vt:lpstr>
      <vt:lpstr>Technology</vt:lpstr>
      <vt:lpstr>In The Beginning….</vt:lpstr>
      <vt:lpstr>C# .NET pic showing exaltation over the choice!!!</vt:lpstr>
      <vt:lpstr> .NET!!</vt:lpstr>
      <vt:lpstr>But not ASP.Net, Web Forms, etc, but…</vt:lpstr>
      <vt:lpstr>Picture of what a drag drop and move look like in Xaml</vt:lpstr>
      <vt:lpstr>WPF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Systems</dc:title>
  <dc:creator>Donna Walker</dc:creator>
  <cp:lastModifiedBy>Donna Walker</cp:lastModifiedBy>
  <cp:revision>15</cp:revision>
  <dcterms:created xsi:type="dcterms:W3CDTF">2017-03-19T15:23:29Z</dcterms:created>
  <dcterms:modified xsi:type="dcterms:W3CDTF">2017-03-19T20:43:04Z</dcterms:modified>
</cp:coreProperties>
</file>