
<file path=[Content_Types].xml><?xml version="1.0" encoding="utf-8"?>
<Types xmlns="http://schemas.openxmlformats.org/package/2006/content-types">
  <Default Extension="png" ContentType="image/png"/>
  <Default Extension="mp3" ContentType="audio/mpe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7" r:id="rId13"/>
    <p:sldId id="266" r:id="rId14"/>
    <p:sldId id="268" r:id="rId15"/>
    <p:sldId id="269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mp3"/><Relationship Id="rId7" Type="http://schemas.openxmlformats.org/officeDocument/2006/relationships/image" Target="../media/image7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JPG"/><Relationship Id="rId4" Type="http://schemas.openxmlformats.org/officeDocument/2006/relationships/audio" Target="../media/media2.mp3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 &amp; move in </a:t>
            </a:r>
            <a:r>
              <a:rPr lang="en-US" dirty="0" err="1"/>
              <a:t>Xaml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2" r="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Code Behind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744262"/>
            <a:ext cx="4479925" cy="252041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1910429"/>
            <a:ext cx="4481512" cy="4188079"/>
          </a:xfrm>
        </p:spPr>
      </p:pic>
    </p:spTree>
    <p:extLst>
      <p:ext uri="{BB962C8B-B14F-4D97-AF65-F5344CB8AC3E}">
        <p14:creationId xmlns:p14="http://schemas.microsoft.com/office/powerpoint/2010/main" val="28286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MVVM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604492"/>
            <a:ext cx="4479925" cy="2799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029991">
            <a:off x="6827565" y="2079524"/>
            <a:ext cx="4041426" cy="40200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Dependencies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Data Templates</a:t>
            </a:r>
          </a:p>
          <a:p>
            <a:r>
              <a:rPr lang="en-US" dirty="0"/>
              <a:t>Data Context</a:t>
            </a:r>
          </a:p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6480" y="2279374"/>
            <a:ext cx="448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73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Wiki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7" y="231385"/>
            <a:ext cx="4876800" cy="32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Signatures,PDFs</a:t>
            </a:r>
            <a:r>
              <a:rPr lang="en-US" dirty="0"/>
              <a:t>&amp; Emails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</a:t>
            </a:r>
          </a:p>
        </p:txBody>
      </p:sp>
    </p:spTree>
    <p:extLst>
      <p:ext uri="{BB962C8B-B14F-4D97-AF65-F5344CB8AC3E}">
        <p14:creationId xmlns:p14="http://schemas.microsoft.com/office/powerpoint/2010/main" val="58253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Pieces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61" y="587472"/>
            <a:ext cx="4048125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11" y="3910818"/>
            <a:ext cx="3280775" cy="2947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46" y="267286"/>
            <a:ext cx="405857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1911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Systems??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518627"/>
            <a:ext cx="4479925" cy="29716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2390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845" y="2040835"/>
            <a:ext cx="3930260" cy="208059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061" y="1828800"/>
            <a:ext cx="4281716" cy="4351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08" y="4893871"/>
            <a:ext cx="1400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Facts:	   Locations: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1991</a:t>
            </a:r>
          </a:p>
          <a:p>
            <a:r>
              <a:rPr lang="en-US" dirty="0"/>
              <a:t>Headquarters in Knoxville, TN</a:t>
            </a:r>
          </a:p>
          <a:p>
            <a:r>
              <a:rPr lang="en-US" dirty="0"/>
              <a:t>Initial IPO on Nasdaq in 1997</a:t>
            </a:r>
          </a:p>
          <a:p>
            <a:r>
              <a:rPr lang="en-US" dirty="0"/>
              <a:t>Now a Privately-Owned Multinational Corporation</a:t>
            </a:r>
          </a:p>
          <a:p>
            <a:r>
              <a:rPr lang="en-US" dirty="0"/>
              <a:t>Markets pet behavioral, containment, and lifestyle product solutions. </a:t>
            </a:r>
          </a:p>
          <a:p>
            <a:r>
              <a:rPr lang="en-US" dirty="0"/>
              <a:t>Last year, Radio Systems contributed more than $3,500,000 in volunteer support, grants, and product donations to organizations working to improve animal welfare or youth education.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Knoxville, Tennessee</a:t>
            </a:r>
          </a:p>
          <a:p>
            <a:r>
              <a:rPr lang="en-US" dirty="0"/>
              <a:t>Glen Allen, Virginia</a:t>
            </a:r>
          </a:p>
          <a:p>
            <a:r>
              <a:rPr lang="en-US" dirty="0"/>
              <a:t>Durham, North Carolina</a:t>
            </a:r>
          </a:p>
          <a:p>
            <a:r>
              <a:rPr lang="en-US" dirty="0"/>
              <a:t>Dundalk, Ireland</a:t>
            </a:r>
          </a:p>
          <a:p>
            <a:r>
              <a:rPr lang="en-US" dirty="0"/>
              <a:t>Chorley, United Kingdom</a:t>
            </a:r>
          </a:p>
          <a:p>
            <a:r>
              <a:rPr lang="en-US" dirty="0"/>
              <a:t>Shenzhen, China</a:t>
            </a:r>
          </a:p>
          <a:p>
            <a:r>
              <a:rPr lang="en-US" dirty="0"/>
              <a:t>Gold Coast, Australia</a:t>
            </a:r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443" y="376103"/>
            <a:ext cx="34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Radio Systems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695" y="755650"/>
            <a:ext cx="1168400" cy="534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095" y="755650"/>
            <a:ext cx="1752600" cy="534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217" y="776080"/>
            <a:ext cx="22352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474" y="755650"/>
            <a:ext cx="22606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7374" y="2376280"/>
            <a:ext cx="2298700" cy="3721100"/>
          </a:xfrm>
          <a:prstGeom prst="rect">
            <a:avLst/>
          </a:prstGeom>
        </p:spPr>
      </p:pic>
      <p:pic>
        <p:nvPicPr>
          <p:cNvPr id="8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33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  <a:p>
            <a:r>
              <a:rPr lang="en-US" dirty="0"/>
              <a:t>Donna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60" r="-2" b="-2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1"/>
                </a:solidFill>
              </a:rPr>
              <a:t>C# .NET !!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484</TotalTime>
  <Words>319</Words>
  <Application>Microsoft Office PowerPoint</Application>
  <PresentationFormat>Widescreen</PresentationFormat>
  <Paragraphs>73</Paragraphs>
  <Slides>18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Radio Systems</vt:lpstr>
      <vt:lpstr>Introduction</vt:lpstr>
      <vt:lpstr>Radio Systems??</vt:lpstr>
      <vt:lpstr>…Radio Systems </vt:lpstr>
      <vt:lpstr>Company Facts:    Locations:</vt:lpstr>
      <vt:lpstr>PowerPoint Presentation</vt:lpstr>
      <vt:lpstr>Technology</vt:lpstr>
      <vt:lpstr>In The Beginning….</vt:lpstr>
      <vt:lpstr>C# .NET !!</vt:lpstr>
      <vt:lpstr> .NET!!</vt:lpstr>
      <vt:lpstr>But not ASP.Net, Web Forms, etc, but…</vt:lpstr>
      <vt:lpstr>Drag &amp; drop &amp; move in Xaml</vt:lpstr>
      <vt:lpstr>WPF</vt:lpstr>
      <vt:lpstr>Architecture: Code Behind</vt:lpstr>
      <vt:lpstr>Architecture: MVVM</vt:lpstr>
      <vt:lpstr>Wiki Walkthrough</vt:lpstr>
      <vt:lpstr>Signatures,PDFs&amp; Emails</vt:lpstr>
      <vt:lpstr>Data in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Donna Walker</cp:lastModifiedBy>
  <cp:revision>34</cp:revision>
  <dcterms:created xsi:type="dcterms:W3CDTF">2017-03-19T15:23:29Z</dcterms:created>
  <dcterms:modified xsi:type="dcterms:W3CDTF">2017-03-20T17:45:55Z</dcterms:modified>
</cp:coreProperties>
</file>