
<file path=[Content_Types].xml><?xml version="1.0" encoding="utf-8"?>
<Types xmlns="http://schemas.openxmlformats.org/package/2006/content-types">
  <Default Extension="png" ContentType="image/png"/>
  <Default Extension="mp3" ContentType="audio/mpe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7" r:id="rId13"/>
    <p:sldId id="266" r:id="rId14"/>
    <p:sldId id="268" r:id="rId15"/>
    <p:sldId id="269" r:id="rId16"/>
    <p:sldId id="273" r:id="rId17"/>
    <p:sldId id="271" r:id="rId18"/>
    <p:sldId id="270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microsoft.com/office/2007/relationships/media" Target="../media/media2.mp3"/><Relationship Id="rId7" Type="http://schemas.openxmlformats.org/officeDocument/2006/relationships/image" Target="../media/image7.JP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JPG"/><Relationship Id="rId4" Type="http://schemas.openxmlformats.org/officeDocument/2006/relationships/audio" Target="../media/media2.mp3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Radio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Pellissippi</a:t>
            </a:r>
            <a:r>
              <a:rPr lang="en-US" dirty="0"/>
              <a:t> State</a:t>
            </a:r>
          </a:p>
          <a:p>
            <a:r>
              <a:rPr lang="en-US" dirty="0"/>
              <a:t>Applied Systems Development</a:t>
            </a:r>
          </a:p>
          <a:p>
            <a:r>
              <a:rPr lang="en-US" dirty="0"/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214576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.NET!!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396" y="1763285"/>
            <a:ext cx="8595360" cy="4351337"/>
          </a:xfrm>
        </p:spPr>
        <p:txBody>
          <a:bodyPr/>
          <a:lstStyle/>
          <a:p>
            <a:r>
              <a:rPr lang="en-US" dirty="0"/>
              <a:t>Toolbox 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2082019" y="2335238"/>
            <a:ext cx="998806" cy="407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/>
          <p:cNvSpPr/>
          <p:nvPr/>
        </p:nvSpPr>
        <p:spPr>
          <a:xfrm>
            <a:off x="2757269" y="3094893"/>
            <a:ext cx="773722" cy="102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0992" y="4643962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5903" y="5190978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Double-Click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0806" y="5560310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Event-Handler/Code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44216" y="5905078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Done!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Connector: Elbow 10"/>
          <p:cNvCxnSpPr>
            <a:cxnSpLocks/>
          </p:cNvCxnSpPr>
          <p:nvPr/>
        </p:nvCxnSpPr>
        <p:spPr>
          <a:xfrm>
            <a:off x="1871003" y="2166425"/>
            <a:ext cx="2264900" cy="685507"/>
          </a:xfrm>
          <a:prstGeom prst="bentConnector3">
            <a:avLst>
              <a:gd name="adj1" fmla="val 6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35903" y="2917209"/>
            <a:ext cx="0" cy="154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/>
          <p:nvPr/>
        </p:nvCxnSpPr>
        <p:spPr>
          <a:xfrm>
            <a:off x="4135903" y="4501662"/>
            <a:ext cx="4008313" cy="873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8144216" y="5375644"/>
            <a:ext cx="901310" cy="62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83545" y="28519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016" y="4109395"/>
            <a:ext cx="139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4614204" y="872197"/>
            <a:ext cx="2363371" cy="197973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But not </a:t>
            </a:r>
            <a:r>
              <a:rPr lang="en-US" b="1" dirty="0" err="1"/>
              <a:t>ASP.Net</a:t>
            </a:r>
            <a:r>
              <a:rPr lang="en-US" b="1" dirty="0"/>
              <a:t>, Web Forms, </a:t>
            </a:r>
            <a:r>
              <a:rPr lang="en-US" b="1" dirty="0" err="1"/>
              <a:t>etc</a:t>
            </a:r>
            <a:r>
              <a:rPr lang="en-US" b="1" dirty="0"/>
              <a:t>, 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hought Bubble: Cloud 3"/>
          <p:cNvSpPr/>
          <p:nvPr/>
        </p:nvSpPr>
        <p:spPr>
          <a:xfrm>
            <a:off x="5559552" y="2070201"/>
            <a:ext cx="2504049" cy="151931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0830" y="3830913"/>
            <a:ext cx="56062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WPF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4702" y="2532185"/>
            <a:ext cx="128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9705" y="4842074"/>
            <a:ext cx="38383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658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&amp; drop &amp; move in </a:t>
            </a:r>
            <a:r>
              <a:rPr lang="en-US" dirty="0" err="1"/>
              <a:t>Xaml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22" r="62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Feels more like real coding. </a:t>
            </a:r>
          </a:p>
          <a:p>
            <a:r>
              <a:rPr lang="en-US" dirty="0"/>
              <a:t>Provides the programmer more control over the precise outcome of the GUI.</a:t>
            </a:r>
          </a:p>
          <a:p>
            <a:r>
              <a:rPr lang="en-US" dirty="0"/>
              <a:t>Incorporates </a:t>
            </a:r>
            <a:r>
              <a:rPr lang="en-US" i="1" dirty="0"/>
              <a:t>Setters </a:t>
            </a:r>
            <a:r>
              <a:rPr lang="en-US" dirty="0"/>
              <a:t> much like CSS3 classes to allow styling of groups of controls to make them look uniform.</a:t>
            </a:r>
          </a:p>
          <a:p>
            <a:r>
              <a:rPr lang="en-US" dirty="0"/>
              <a:t>Has strong binding capability that allows easy access to resources.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Controls are hand-coded.</a:t>
            </a:r>
          </a:p>
          <a:p>
            <a:r>
              <a:rPr lang="en-US" dirty="0"/>
              <a:t>Setters are hand-coded.</a:t>
            </a:r>
          </a:p>
          <a:p>
            <a:r>
              <a:rPr lang="en-US" dirty="0"/>
              <a:t>Everything is hand-coded, except for some cool “data magic” that David will share with you later!!</a:t>
            </a:r>
          </a:p>
          <a:p>
            <a:r>
              <a:rPr lang="en-US" dirty="0"/>
              <a:t>The language is considered “fully-matured.” (in notes: tutorials are dated to previous versions of Visual Studio, opinions are set and widely-varying, it is hard to decipher the “correct” way of doing anything. </a:t>
            </a:r>
          </a:p>
        </p:txBody>
      </p:sp>
    </p:spTree>
    <p:extLst>
      <p:ext uri="{BB962C8B-B14F-4D97-AF65-F5344CB8AC3E}">
        <p14:creationId xmlns:p14="http://schemas.microsoft.com/office/powerpoint/2010/main" val="210378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Code Behind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744262"/>
            <a:ext cx="4479925" cy="252041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1910429"/>
            <a:ext cx="4481512" cy="4188079"/>
          </a:xfrm>
        </p:spPr>
      </p:pic>
    </p:spTree>
    <p:extLst>
      <p:ext uri="{BB962C8B-B14F-4D97-AF65-F5344CB8AC3E}">
        <p14:creationId xmlns:p14="http://schemas.microsoft.com/office/powerpoint/2010/main" val="282861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MVVM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604492"/>
            <a:ext cx="4479925" cy="27999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21029991">
            <a:off x="6827565" y="2079524"/>
            <a:ext cx="4041426" cy="402003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Dependencies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Bindings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Data Templates</a:t>
            </a:r>
          </a:p>
          <a:p>
            <a:r>
              <a:rPr lang="en-US" dirty="0"/>
              <a:t>Data Context</a:t>
            </a:r>
          </a:p>
          <a:p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6480" y="2279374"/>
            <a:ext cx="4480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73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Wiki Walkthrough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37" y="231385"/>
            <a:ext cx="4876800" cy="32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9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Signatures,PDFs</a:t>
            </a:r>
            <a:r>
              <a:rPr lang="en-US" dirty="0"/>
              <a:t>&amp; Emails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Randy</a:t>
            </a:r>
          </a:p>
        </p:txBody>
      </p:sp>
    </p:spTree>
    <p:extLst>
      <p:ext uri="{BB962C8B-B14F-4D97-AF65-F5344CB8AC3E}">
        <p14:creationId xmlns:p14="http://schemas.microsoft.com/office/powerpoint/2010/main" val="58253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 Pieces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061" y="587472"/>
            <a:ext cx="4048125" cy="3038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411" y="3910818"/>
            <a:ext cx="3280775" cy="2947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46" y="267286"/>
            <a:ext cx="405857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8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07" y="2967335"/>
            <a:ext cx="238125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724" y="2967335"/>
            <a:ext cx="2319438" cy="2302412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4184510" y="3099428"/>
            <a:ext cx="2645456" cy="8894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/>
          <p:cNvSpPr/>
          <p:nvPr/>
        </p:nvSpPr>
        <p:spPr>
          <a:xfrm>
            <a:off x="4008363" y="4540202"/>
            <a:ext cx="2817608" cy="80838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98643" y="622852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Flow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16" y="2328154"/>
            <a:ext cx="991249" cy="9912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631" y="5269747"/>
            <a:ext cx="993734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5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</p:txBody>
      </p:sp>
    </p:spTree>
    <p:extLst>
      <p:ext uri="{BB962C8B-B14F-4D97-AF65-F5344CB8AC3E}">
        <p14:creationId xmlns:p14="http://schemas.microsoft.com/office/powerpoint/2010/main" val="11911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36" y="362125"/>
            <a:ext cx="2067567" cy="15651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44014" y="581943"/>
            <a:ext cx="4788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Architecture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14" y="2395393"/>
            <a:ext cx="5238067" cy="39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9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43" y="2206236"/>
            <a:ext cx="3840813" cy="31458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3889" y="740970"/>
            <a:ext cx="73002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Incoming File</a:t>
            </a:r>
          </a:p>
        </p:txBody>
      </p:sp>
    </p:spTree>
    <p:extLst>
      <p:ext uri="{BB962C8B-B14F-4D97-AF65-F5344CB8AC3E}">
        <p14:creationId xmlns:p14="http://schemas.microsoft.com/office/powerpoint/2010/main" val="4225749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60" y="1075471"/>
            <a:ext cx="7990448" cy="4530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1" y="4982818"/>
            <a:ext cx="10037434" cy="9971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2579281">
            <a:off x="5601949" y="1301915"/>
            <a:ext cx="43461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736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3686" y="1571535"/>
            <a:ext cx="64803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"FirstName": "John",</a:t>
            </a:r>
          </a:p>
          <a:p>
            <a:r>
              <a:rPr lang="en-US" dirty="0"/>
              <a:t>    "LastName": "Smith",</a:t>
            </a:r>
          </a:p>
          <a:p>
            <a:r>
              <a:rPr lang="en-US" dirty="0"/>
              <a:t>    "ReferredBy": "Me",</a:t>
            </a:r>
          </a:p>
          <a:p>
            <a:r>
              <a:rPr lang="en-US" dirty="0"/>
              <a:t>    "Address": "1313 Hummningbirdbird Lane",</a:t>
            </a:r>
          </a:p>
          <a:p>
            <a:r>
              <a:rPr lang="en-US" dirty="0"/>
              <a:t>    "City": "Destin",</a:t>
            </a:r>
          </a:p>
          <a:p>
            <a:r>
              <a:rPr lang="en-US" dirty="0"/>
              <a:t>    "State": "FL",</a:t>
            </a:r>
          </a:p>
          <a:p>
            <a:r>
              <a:rPr lang="en-US" dirty="0"/>
              <a:t>    "Zip": "37932",</a:t>
            </a:r>
          </a:p>
          <a:p>
            <a:r>
              <a:rPr lang="en-US" dirty="0"/>
              <a:t>    "HomePhone": "865-555-5555",</a:t>
            </a:r>
          </a:p>
          <a:p>
            <a:r>
              <a:rPr lang="en-US" dirty="0"/>
              <a:t>    "</a:t>
            </a:r>
            <a:r>
              <a:rPr lang="en-US" dirty="0" err="1"/>
              <a:t>CellPhone</a:t>
            </a:r>
            <a:r>
              <a:rPr lang="en-US" dirty="0"/>
              <a:t>": "555-555-5555",</a:t>
            </a:r>
          </a:p>
          <a:p>
            <a:r>
              <a:rPr lang="en-US" dirty="0"/>
              <a:t>    "Email": "me@my.com",</a:t>
            </a:r>
          </a:p>
          <a:p>
            <a:r>
              <a:rPr lang="en-US" dirty="0"/>
              <a:t>    "PetName1": "Lassie",</a:t>
            </a:r>
          </a:p>
          <a:p>
            <a:r>
              <a:rPr lang="en-US" dirty="0"/>
              <a:t>    "PetBreed1": "Collie",</a:t>
            </a:r>
          </a:p>
          <a:p>
            <a:r>
              <a:rPr lang="en-US" dirty="0"/>
              <a:t>    "PetAge1": "5"</a:t>
            </a:r>
          </a:p>
          <a:p>
            <a:r>
              <a:rPr lang="en-US" dirty="0"/>
              <a:t>  },</a:t>
            </a:r>
          </a:p>
        </p:txBody>
      </p:sp>
      <p:sp>
        <p:nvSpPr>
          <p:cNvPr id="3" name="Rectangle 2"/>
          <p:cNvSpPr/>
          <p:nvPr/>
        </p:nvSpPr>
        <p:spPr>
          <a:xfrm>
            <a:off x="3511826" y="648205"/>
            <a:ext cx="32629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Output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01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1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Systems??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518627"/>
            <a:ext cx="4479925" cy="297168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323902"/>
            <a:ext cx="4481512" cy="3361134"/>
          </a:xfrm>
        </p:spPr>
      </p:pic>
    </p:spTree>
    <p:extLst>
      <p:ext uri="{BB962C8B-B14F-4D97-AF65-F5344CB8AC3E}">
        <p14:creationId xmlns:p14="http://schemas.microsoft.com/office/powerpoint/2010/main" val="39936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…Radio Systems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3845" y="2040835"/>
            <a:ext cx="3930260" cy="208059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061" y="1828800"/>
            <a:ext cx="4281716" cy="43513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908" y="4893871"/>
            <a:ext cx="1400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5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Facts:	   Locations: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Founded in 1991</a:t>
            </a:r>
          </a:p>
          <a:p>
            <a:r>
              <a:rPr lang="en-US" dirty="0"/>
              <a:t>Headquarters in Knoxville, TN</a:t>
            </a:r>
          </a:p>
          <a:p>
            <a:r>
              <a:rPr lang="en-US" dirty="0"/>
              <a:t>Initial IPO on Nasdaq in 1997</a:t>
            </a:r>
          </a:p>
          <a:p>
            <a:r>
              <a:rPr lang="en-US" dirty="0"/>
              <a:t>Now a Privately-Owned Multinational Corporation</a:t>
            </a:r>
          </a:p>
          <a:p>
            <a:r>
              <a:rPr lang="en-US" dirty="0"/>
              <a:t>Markets pet behavioral, containment, and lifestyle product solutions. </a:t>
            </a:r>
          </a:p>
          <a:p>
            <a:r>
              <a:rPr lang="en-US" dirty="0"/>
              <a:t>Last year, Radio Systems contributed more than $3,500,000 in volunteer support, grants, and product donations to organizations working to improve animal welfare or youth education.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Knoxville, Tennessee</a:t>
            </a:r>
          </a:p>
          <a:p>
            <a:r>
              <a:rPr lang="en-US" dirty="0"/>
              <a:t>Glen Allen, Virginia</a:t>
            </a:r>
          </a:p>
          <a:p>
            <a:r>
              <a:rPr lang="en-US" dirty="0"/>
              <a:t>Durham, North Carolina</a:t>
            </a:r>
          </a:p>
          <a:p>
            <a:r>
              <a:rPr lang="en-US" dirty="0"/>
              <a:t>Dundalk, Ireland</a:t>
            </a:r>
          </a:p>
          <a:p>
            <a:r>
              <a:rPr lang="en-US" dirty="0"/>
              <a:t>Chorley, United Kingdom</a:t>
            </a:r>
          </a:p>
          <a:p>
            <a:r>
              <a:rPr lang="en-US" dirty="0"/>
              <a:t>Shenzhen, China</a:t>
            </a:r>
          </a:p>
          <a:p>
            <a:r>
              <a:rPr lang="en-US" dirty="0"/>
              <a:t>Gold Coast, Australia</a:t>
            </a:r>
          </a:p>
        </p:txBody>
      </p:sp>
    </p:spTree>
    <p:extLst>
      <p:ext uri="{BB962C8B-B14F-4D97-AF65-F5344CB8AC3E}">
        <p14:creationId xmlns:p14="http://schemas.microsoft.com/office/powerpoint/2010/main" val="184531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443" y="376103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Radio Systems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" name="Media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695" y="755650"/>
            <a:ext cx="1168400" cy="534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9095" y="755650"/>
            <a:ext cx="1752600" cy="5346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217" y="776080"/>
            <a:ext cx="2235200" cy="5321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5474" y="755650"/>
            <a:ext cx="2260600" cy="172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7374" y="2376280"/>
            <a:ext cx="2298700" cy="3721100"/>
          </a:xfrm>
          <a:prstGeom prst="rect">
            <a:avLst/>
          </a:prstGeom>
        </p:spPr>
      </p:pic>
      <p:pic>
        <p:nvPicPr>
          <p:cNvPr id="8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8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numSld="999" showWhenStopped="0">
                <p:cTn id="3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3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337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 We’ve Learned….So Far!</a:t>
            </a:r>
          </a:p>
          <a:p>
            <a:r>
              <a:rPr lang="en-US" dirty="0"/>
              <a:t>Donna</a:t>
            </a:r>
          </a:p>
        </p:txBody>
      </p:sp>
    </p:spTree>
    <p:extLst>
      <p:ext uri="{BB962C8B-B14F-4D97-AF65-F5344CB8AC3E}">
        <p14:creationId xmlns:p14="http://schemas.microsoft.com/office/powerpoint/2010/main" val="422910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406376">
            <a:off x="6656421" y="2493322"/>
            <a:ext cx="314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Node.JS</a:t>
            </a:r>
          </a:p>
        </p:txBody>
      </p:sp>
      <p:sp>
        <p:nvSpPr>
          <p:cNvPr id="5" name="Rectangle 4"/>
          <p:cNvSpPr/>
          <p:nvPr/>
        </p:nvSpPr>
        <p:spPr>
          <a:xfrm rot="159960">
            <a:off x="1576235" y="4004220"/>
            <a:ext cx="3288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2694" y="2967335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.Net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448974" y="2293034"/>
            <a:ext cx="20679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411210">
            <a:off x="6584528" y="4571249"/>
            <a:ext cx="1864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53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660" r="-2" b="-2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>
                <a:solidFill>
                  <a:schemeClr val="tx1"/>
                </a:solidFill>
              </a:rPr>
              <a:t>C# .NET !!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224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523</TotalTime>
  <Words>426</Words>
  <Application>Microsoft Office PowerPoint</Application>
  <PresentationFormat>Widescreen</PresentationFormat>
  <Paragraphs>93</Paragraphs>
  <Slides>24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Schoolbook</vt:lpstr>
      <vt:lpstr>Wingdings 2</vt:lpstr>
      <vt:lpstr>View</vt:lpstr>
      <vt:lpstr>Radio Systems</vt:lpstr>
      <vt:lpstr>Introduction</vt:lpstr>
      <vt:lpstr>Radio Systems??</vt:lpstr>
      <vt:lpstr>…Radio Systems </vt:lpstr>
      <vt:lpstr>Company Facts:    Locations:</vt:lpstr>
      <vt:lpstr>PowerPoint Presentation</vt:lpstr>
      <vt:lpstr>Technology</vt:lpstr>
      <vt:lpstr>In The Beginning….</vt:lpstr>
      <vt:lpstr>C# .NET !!</vt:lpstr>
      <vt:lpstr> .NET!!</vt:lpstr>
      <vt:lpstr>But not ASP.Net, Web Forms, etc, but…</vt:lpstr>
      <vt:lpstr>Drag &amp; drop &amp; move in Xaml</vt:lpstr>
      <vt:lpstr>WPF</vt:lpstr>
      <vt:lpstr>Architecture: Code Behind</vt:lpstr>
      <vt:lpstr>Architecture: MVVM</vt:lpstr>
      <vt:lpstr>Wiki Walkthrough</vt:lpstr>
      <vt:lpstr>Signatures,PDFs&amp; Emails</vt:lpstr>
      <vt:lpstr>Data in Pieces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Systems</dc:title>
  <dc:creator>Donna Walker</dc:creator>
  <cp:lastModifiedBy>Donna Walker</cp:lastModifiedBy>
  <cp:revision>39</cp:revision>
  <dcterms:created xsi:type="dcterms:W3CDTF">2017-03-19T15:23:29Z</dcterms:created>
  <dcterms:modified xsi:type="dcterms:W3CDTF">2017-03-21T19:38:26Z</dcterms:modified>
</cp:coreProperties>
</file>