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2AB57C-8DC7-4266-BCEB-48FBDEE46450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electronicsindia.com/post/smart-street-light-project-using-arduino-uno-ldr-and-led" TargetMode="External"/><Relationship Id="rId7" Type="http://schemas.openxmlformats.org/officeDocument/2006/relationships/hyperlink" Target="https://www.arduino.cc/en/Tutorial/BuiltInExamples/Ping" TargetMode="External"/><Relationship Id="rId2" Type="http://schemas.openxmlformats.org/officeDocument/2006/relationships/hyperlink" Target="https://www.youtube.com/watch?v=lv6Uhk1mR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12ueXJyrQVU&amp;t=16s" TargetMode="External"/><Relationship Id="rId5" Type="http://schemas.openxmlformats.org/officeDocument/2006/relationships/hyperlink" Target="https://www.youtube.com/watch?v=tbrhUIa1ZsM" TargetMode="External"/><Relationship Id="rId4" Type="http://schemas.openxmlformats.org/officeDocument/2006/relationships/hyperlink" Target="https://www.youtube.com/watch?v=RjH_BmHJkW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6864" cy="2736304"/>
          </a:xfrm>
        </p:spPr>
        <p:txBody>
          <a:bodyPr/>
          <a:lstStyle/>
          <a:p>
            <a:pPr algn="ctr"/>
            <a:r>
              <a:rPr lang="en-IN" sz="4400" b="1" dirty="0">
                <a:latin typeface="Segoe UI Emoji" pitchFamily="34" charset="0"/>
                <a:ea typeface="Segoe UI Emoji" pitchFamily="34" charset="0"/>
              </a:rPr>
              <a:t>CYCLE BUDDY</a:t>
            </a:r>
            <a:br>
              <a:rPr lang="en-IN" sz="4400" b="1" dirty="0">
                <a:latin typeface="Segoe UI Emoji" pitchFamily="34" charset="0"/>
                <a:ea typeface="Segoe UI Emoji" pitchFamily="34" charset="0"/>
              </a:rPr>
            </a:br>
            <a:r>
              <a:rPr lang="en-IN" sz="4400" b="1" dirty="0">
                <a:latin typeface="Segoe UI Emoji" pitchFamily="34" charset="0"/>
                <a:ea typeface="Segoe UI Emoji" pitchFamily="34" charset="0"/>
              </a:rPr>
              <a:t>BY</a:t>
            </a:r>
            <a:br>
              <a:rPr lang="en-IN" sz="4400" b="1" dirty="0">
                <a:latin typeface="Segoe UI Emoji" pitchFamily="34" charset="0"/>
                <a:ea typeface="Segoe UI Emoji" pitchFamily="34" charset="0"/>
              </a:rPr>
            </a:br>
            <a:r>
              <a:rPr lang="en-IN" sz="4400" b="1" dirty="0">
                <a:latin typeface="Segoe UI Emoji" pitchFamily="34" charset="0"/>
                <a:ea typeface="Segoe UI Emoji" pitchFamily="34" charset="0"/>
              </a:rPr>
              <a:t>ASHISH ANAND</a:t>
            </a:r>
          </a:p>
        </p:txBody>
      </p:sp>
    </p:spTree>
    <p:extLst>
      <p:ext uri="{BB962C8B-B14F-4D97-AF65-F5344CB8AC3E}">
        <p14:creationId xmlns:p14="http://schemas.microsoft.com/office/powerpoint/2010/main" val="299597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TO MAKE A CYCLE SAFETY SYSTEM WHICH TAKES CARE OF THE SAFETY OF THE RIDER.</a:t>
            </a:r>
          </a:p>
          <a:p>
            <a:pPr marL="0" indent="0">
              <a:buNone/>
            </a:pPr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873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2E0A4-0A88-E343-AC70-A681A741D53C}"/>
              </a:ext>
            </a:extLst>
          </p:cNvPr>
          <p:cNvSpPr txBox="1"/>
          <p:nvPr/>
        </p:nvSpPr>
        <p:spPr>
          <a:xfrm>
            <a:off x="251520" y="1772816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 BUDDY IS A SAFETY SYSTEM FOR CYCLISTS. IT ALSO MAKES THE RIDE MORE CONVINIENT AND SAFER AT NIGHT AS TURNS ON THE HEADLIGHT AUTOMATICALLY. </a:t>
            </a:r>
          </a:p>
          <a:p>
            <a:r>
              <a:rPr lang="en-US" dirty="0"/>
              <a:t>THE MAIN COMPONENTS USED ARE</a:t>
            </a:r>
            <a:r>
              <a:rPr lang="en-IN" dirty="0"/>
              <a:t> –</a:t>
            </a:r>
          </a:p>
          <a:p>
            <a:endParaRPr lang="en-IN" dirty="0"/>
          </a:p>
          <a:p>
            <a:r>
              <a:rPr lang="en-IN" dirty="0"/>
              <a:t>1) LDR SENSOR – FOR TURNING ON THE HEADLIGHTS AUTOMATICALLY.</a:t>
            </a:r>
          </a:p>
          <a:p>
            <a:r>
              <a:rPr lang="en-IN" dirty="0"/>
              <a:t>2) ULTRASONIC SENSOR – FOR MAINTAINING SAFE DISTANCE FROM OTHER 			    VEHICLES ON THE ROAD.</a:t>
            </a:r>
          </a:p>
          <a:p>
            <a:r>
              <a:rPr lang="en-IN" dirty="0"/>
              <a:t>3) TILT SENSOR – FOR DETECTING RIDER’S BALANCE.</a:t>
            </a:r>
          </a:p>
          <a:p>
            <a:r>
              <a:rPr lang="en-IN" dirty="0"/>
              <a:t>4) FORCE SENSOR – FOR ALERTING OTHERS TO HELP THE RIDER IN CASE 		        OF AN ACCIDENT.</a:t>
            </a:r>
          </a:p>
          <a:p>
            <a:r>
              <a:rPr lang="en-IN" dirty="0"/>
              <a:t>5) FLEX SENSOR – FOR PREVENTING ACCIDENTS.</a:t>
            </a:r>
          </a:p>
          <a:p>
            <a:endParaRPr lang="en-IN" dirty="0"/>
          </a:p>
          <a:p>
            <a:r>
              <a:rPr lang="en-IN" dirty="0"/>
              <a:t>BY UTILISING OUR PROTOTYPE MANY LIVES CAN BE SAVED AND ACCIDENTS CAN BE PREVENTED.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42661-EF7E-4E6D-A346-6E2C1CA02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2667"/>
            <a:ext cx="8229600" cy="4731865"/>
          </a:xfrm>
        </p:spPr>
      </p:pic>
    </p:spTree>
    <p:extLst>
      <p:ext uri="{BB962C8B-B14F-4D97-AF65-F5344CB8AC3E}">
        <p14:creationId xmlns:p14="http://schemas.microsoft.com/office/powerpoint/2010/main" val="38407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 x LDR Sensor/ Photo-resistor</a:t>
            </a:r>
          </a:p>
          <a:p>
            <a:r>
              <a:rPr lang="en-IN" dirty="0"/>
              <a:t>1 x Force Sensor</a:t>
            </a:r>
          </a:p>
          <a:p>
            <a:r>
              <a:rPr lang="en-IN" dirty="0"/>
              <a:t>1 x Ultrasonic Sensor</a:t>
            </a:r>
          </a:p>
          <a:p>
            <a:r>
              <a:rPr lang="en-IN" dirty="0"/>
              <a:t>1 x Flex Sensor</a:t>
            </a:r>
          </a:p>
          <a:p>
            <a:r>
              <a:rPr lang="en-IN" dirty="0"/>
              <a:t>1 x Tilt Sensor</a:t>
            </a:r>
          </a:p>
          <a:p>
            <a:r>
              <a:rPr lang="en-IN" dirty="0"/>
              <a:t>1 x Bulb</a:t>
            </a:r>
          </a:p>
          <a:p>
            <a:r>
              <a:rPr lang="en-IN" dirty="0"/>
              <a:t>1 x NPN Transistor</a:t>
            </a:r>
          </a:p>
          <a:p>
            <a:r>
              <a:rPr lang="en-IN" dirty="0"/>
              <a:t>1 x Piezo Buzzer</a:t>
            </a:r>
          </a:p>
          <a:p>
            <a:r>
              <a:rPr lang="en-IN" dirty="0"/>
              <a:t>1 x Arduino and Breadboard</a:t>
            </a:r>
          </a:p>
          <a:p>
            <a:r>
              <a:rPr lang="en-IN" dirty="0"/>
              <a:t>4 x Resistors </a:t>
            </a:r>
          </a:p>
          <a:p>
            <a:r>
              <a:rPr lang="en-IN" dirty="0"/>
              <a:t>Connecting Wires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39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PROJECT DESCRIPTION/DEMONSTRATION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TINKERCAD PROJECT LINK -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https://www.tinkercad.com/things/bJnyNtjIpUb-cycle-buddy/editel?sharecode=smbYPjOKnL0mGhLwMZ5VUH-G9dMsVSfV314db7NAgJ8</a:t>
            </a:r>
          </a:p>
        </p:txBody>
      </p:sp>
    </p:spTree>
    <p:extLst>
      <p:ext uri="{BB962C8B-B14F-4D97-AF65-F5344CB8AC3E}">
        <p14:creationId xmlns:p14="http://schemas.microsoft.com/office/powerpoint/2010/main" val="64963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IT’S MAINLY DESIGNED TO BE USED IN CYCLES.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CAN BE MODIFIED AND TUNED TO BE USED IN BIKES.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CAN BE MODIFIED AND TUNED TO BE USED IN CARS.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84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REFERENCES(Website links, Books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https://www.youtube.com/watch?v=lv6Uhk1mRBA</a:t>
            </a:r>
            <a:endParaRPr lang="en-IN" dirty="0"/>
          </a:p>
          <a:p>
            <a:r>
              <a:rPr lang="en-IN" dirty="0">
                <a:hlinkClick r:id="rId3"/>
              </a:rPr>
              <a:t>https://www.learnelectronicsindia.com/post/smart-street-light-project-using-arduino-uno-ldr-and-led</a:t>
            </a:r>
            <a:endParaRPr lang="en-IN" dirty="0"/>
          </a:p>
          <a:p>
            <a:r>
              <a:rPr lang="en-IN" dirty="0">
                <a:hlinkClick r:id="rId4"/>
              </a:rPr>
              <a:t>https://www.youtube.com/watch?v=RjH_BmHJkWY</a:t>
            </a:r>
            <a:endParaRPr lang="en-IN" dirty="0"/>
          </a:p>
          <a:p>
            <a:r>
              <a:rPr lang="en-IN" dirty="0">
                <a:hlinkClick r:id="rId5"/>
              </a:rPr>
              <a:t>https://www.youtube.com/watch?v=tbrhUIa1ZsM</a:t>
            </a:r>
            <a:endParaRPr lang="en-IN" dirty="0"/>
          </a:p>
          <a:p>
            <a:r>
              <a:rPr lang="en-IN" dirty="0">
                <a:hlinkClick r:id="rId6"/>
              </a:rPr>
              <a:t>https://www.youtube.com/watch?v=12ueXJyrQVU&amp;t=16s</a:t>
            </a:r>
            <a:endParaRPr lang="en-IN" dirty="0"/>
          </a:p>
          <a:p>
            <a:r>
              <a:rPr lang="en-IN" dirty="0">
                <a:hlinkClick r:id="rId7"/>
              </a:rPr>
              <a:t>https://www.arduino.cc/en/Tutorial/BuiltInExamples/Ping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43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>
                <a:solidFill>
                  <a:srgbClr val="002060"/>
                </a:solidFill>
                <a:latin typeface="Bahnschrift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324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609</TotalTime>
  <Words>346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Bahnschrift</vt:lpstr>
      <vt:lpstr>Segoe UI Emoji</vt:lpstr>
      <vt:lpstr>Clarity</vt:lpstr>
      <vt:lpstr>CYCLE BUDDY BY ASHISH ANAND</vt:lpstr>
      <vt:lpstr>PROBLEM STATEMENT</vt:lpstr>
      <vt:lpstr>INTRODUCTION</vt:lpstr>
      <vt:lpstr>CIRCUIT DIAGRAM</vt:lpstr>
      <vt:lpstr>REQUIRED COMPONENTS</vt:lpstr>
      <vt:lpstr>PROJECT DESCRIPTION/DEMONSTRATION</vt:lpstr>
      <vt:lpstr>APPLICATIONS</vt:lpstr>
      <vt:lpstr>REFERENCES(Website links, Books etc.)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MPCA MINI PROJECT</dc:title>
  <dc:creator>user</dc:creator>
  <cp:lastModifiedBy>RR CSE 3B ASHISH ANAND</cp:lastModifiedBy>
  <cp:revision>28</cp:revision>
  <dcterms:created xsi:type="dcterms:W3CDTF">2020-04-03T15:43:14Z</dcterms:created>
  <dcterms:modified xsi:type="dcterms:W3CDTF">2021-04-24T12:20:44Z</dcterms:modified>
</cp:coreProperties>
</file>