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6" r:id="rId3"/>
    <p:sldId id="257" r:id="rId4"/>
    <p:sldId id="259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358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8D5D7-688E-45ED-A182-9A5D97546C4C}" type="datetimeFigureOut">
              <a:rPr lang="en-US" smtClean="0"/>
              <a:t>9/6/23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07E3C-12E1-4C3B-9BEF-8864A3BDB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83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B796B-EB2C-7FB4-A111-15F59B1D4D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9354CC-9694-DA9A-0078-A22CE4690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4FA0E-E3BF-2BD3-598F-B0B1BAE4F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7536-1918-45F2-BA6A-4EBF30AA23F9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6E0C4-F7F7-8500-DCC4-31F60F127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35973-D5AF-59C3-2273-0BD87EDD9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1203-796F-4BD7-A23B-2ECF3278F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84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03076-BEBD-6DDB-9A36-0C9401C97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21F13F-7A32-F770-70B2-A78E3578F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D73F7-5489-B4E2-9AB6-F2B5B5A1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7536-1918-45F2-BA6A-4EBF30AA23F9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D7295-014C-A760-ED2C-057D52AA9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2D057-2A8A-1E07-89A9-915303DDF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1203-796F-4BD7-A23B-2ECF3278F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72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A76BDE-2027-C044-D4B7-14532F0847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50F6B-B193-59FA-CD5A-6E2BEE82C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5E775-1514-1101-DAA6-D2A831355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7536-1918-45F2-BA6A-4EBF30AA23F9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2B153-158A-2236-D7B9-69FED5143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5A1FF-C0A3-4346-4E57-A8C41D51C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1203-796F-4BD7-A23B-2ECF3278F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3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7AB22-C2E7-AAF3-7BC6-66FFD6526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557CD-B90A-7C39-AC27-64F9C2E83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AA922-8ACD-4553-ACAE-205997B4C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7536-1918-45F2-BA6A-4EBF30AA23F9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5AD82-F24A-3B01-9CDB-432D16993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10110-CA07-E23B-AF2D-43733D50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1203-796F-4BD7-A23B-2ECF3278F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35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749A3-A7E9-5EAD-7388-6C3FE437D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74BC7-81FF-2B09-9550-DD2917D97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2A99B-E3C9-7D5A-D4E0-7350F94F2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7536-1918-45F2-BA6A-4EBF30AA23F9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CCDD2-E5CC-B57C-D9C9-47FB7FE7B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D82A9-103D-436D-1A27-1794B23F0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1203-796F-4BD7-A23B-2ECF3278F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3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D51DF-E056-5B06-6BC4-25A0D6437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14103-CC32-F547-C07D-DAF14DE593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CA4E4F-DC90-E496-B83A-1305D165C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E72FE-BA39-37DD-28F4-77C280024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7536-1918-45F2-BA6A-4EBF30AA23F9}" type="datetimeFigureOut">
              <a:rPr lang="en-US" smtClean="0"/>
              <a:t>9/6/23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A58A0-CF97-CFE9-27EB-BCD331EB4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B6C85-062A-9A35-F9DA-8CDB45430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1203-796F-4BD7-A23B-2ECF3278F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47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8C1CE-1599-D0BC-AFC1-BA06F4BB1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4541C-BE2E-B112-68AB-DFE9A69C1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B7844-4D43-6556-2E97-051BB1BAB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A01476-F935-DCFE-BA27-84FCD9238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086BAB-BCC3-0C9D-A140-E6BB87593B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60CFB1-EEDB-FFFD-459F-6BDAE1142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7536-1918-45F2-BA6A-4EBF30AA23F9}" type="datetimeFigureOut">
              <a:rPr lang="en-US" smtClean="0"/>
              <a:t>9/6/23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331B02-BC5A-3551-C68A-A1E3F8013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CA0A2D-BB70-77B3-177B-B3003CB61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1203-796F-4BD7-A23B-2ECF3278F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7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16255-E611-B8FE-068E-9001A7D66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D43E03-4342-3EF6-84A2-4D2DFE0D2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7536-1918-45F2-BA6A-4EBF30AA23F9}" type="datetimeFigureOut">
              <a:rPr lang="en-US" smtClean="0"/>
              <a:t>9/6/23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9A38AF-96D5-05B6-F883-57CF93CB7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DFCA9-BEAC-41CC-739D-5D17C053F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1203-796F-4BD7-A23B-2ECF3278F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42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6D3337-A550-11B3-458F-A7BC494EF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7536-1918-45F2-BA6A-4EBF30AA23F9}" type="datetimeFigureOut">
              <a:rPr lang="en-US" smtClean="0"/>
              <a:t>9/6/23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05C03-5083-7D14-8EA4-9DB375CF0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0D402-07B9-6D16-4657-5E2D4A7C3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1203-796F-4BD7-A23B-2ECF3278F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38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C7D4-E44B-1163-9AD8-385FCC7D0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04BE0-F8A0-88A8-7805-421FE449E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043E12-0A08-486C-757F-AACFC6B72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6A6F5-0FE7-AC24-A7AC-B6C0658F2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7536-1918-45F2-BA6A-4EBF30AA23F9}" type="datetimeFigureOut">
              <a:rPr lang="en-US" smtClean="0"/>
              <a:t>9/6/23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3F1C8-9980-005F-19B0-0D0AD0D23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72096-28CE-144F-450A-22AB24E57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1203-796F-4BD7-A23B-2ECF3278F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97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F9F09-62F2-0D92-9F2F-F0D7C3774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995181-77C8-B511-F8B1-8AEC83A217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440F9D-AC80-4E39-1DFD-AF9F5E08C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3684F-1D1E-1600-97F9-A3CBC505A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77536-1918-45F2-BA6A-4EBF30AA23F9}" type="datetimeFigureOut">
              <a:rPr lang="en-US" smtClean="0"/>
              <a:t>9/6/23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9074A-E7EF-839A-ACA3-BBDB7E85E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45275-B1B2-F9BC-CFF4-21BD4850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1203-796F-4BD7-A23B-2ECF3278F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28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58650D-CE04-ADCD-EE24-0C3D0F24A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CEB41-2AC3-9057-FA4A-42DA1D54B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46649-1D11-158E-24BE-B52AEA4441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7536-1918-45F2-BA6A-4EBF30AA23F9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5EA6A-AEDB-AEFE-FAE2-AF364E9D9D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4BDF1-6825-9573-5291-A51A5F5C5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01203-796F-4BD7-A23B-2ECF3278F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17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7E5969-0EBA-4A75-7241-152A756F9BE4}"/>
              </a:ext>
            </a:extLst>
          </p:cNvPr>
          <p:cNvSpPr txBox="1"/>
          <p:nvPr/>
        </p:nvSpPr>
        <p:spPr>
          <a:xfrm>
            <a:off x="1359243" y="2388973"/>
            <a:ext cx="618637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UCSF MR BRAIN STEREOTACTIC WITH AND WITHOUT CONTRAST</a:t>
            </a:r>
          </a:p>
          <a:p>
            <a:r>
              <a:rPr lang="en-US" dirty="0"/>
              <a:t>Acquired 4/17/2023</a:t>
            </a:r>
          </a:p>
          <a:p>
            <a:endParaRPr lang="en-US" dirty="0"/>
          </a:p>
          <a:p>
            <a:r>
              <a:rPr lang="en-US" dirty="0"/>
              <a:t>Ex1978, Se7</a:t>
            </a:r>
          </a:p>
          <a:p>
            <a:r>
              <a:rPr lang="en-US" dirty="0"/>
              <a:t>SWAN</a:t>
            </a:r>
          </a:p>
          <a:p>
            <a:r>
              <a:rPr lang="en-US" dirty="0" err="1"/>
              <a:t>rhrcctrl</a:t>
            </a:r>
            <a:r>
              <a:rPr lang="en-US" dirty="0"/>
              <a:t>=29, </a:t>
            </a:r>
            <a:r>
              <a:rPr lang="en-US" dirty="0" err="1"/>
              <a:t>rhfiesta</a:t>
            </a:r>
            <a:r>
              <a:rPr lang="en-US" dirty="0"/>
              <a:t>=0</a:t>
            </a:r>
          </a:p>
          <a:p>
            <a:r>
              <a:rPr lang="en-US" dirty="0"/>
              <a:t>ARC 2x1.25</a:t>
            </a:r>
          </a:p>
          <a:p>
            <a:r>
              <a:rPr lang="en-US" dirty="0"/>
              <a:t>HS1.2</a:t>
            </a:r>
          </a:p>
          <a:p>
            <a:r>
              <a:rPr lang="en-US" dirty="0"/>
              <a:t>4 echoes </a:t>
            </a:r>
          </a:p>
          <a:p>
            <a:r>
              <a:rPr lang="en-US" i="1" u="sng" dirty="0"/>
              <a:t>No</a:t>
            </a:r>
            <a:r>
              <a:rPr lang="en-US" dirty="0"/>
              <a:t> channel compression and </a:t>
            </a:r>
            <a:r>
              <a:rPr lang="en-US" dirty="0" err="1"/>
              <a:t>prewhitening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928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02C6B8-D631-483E-0EB7-C830E870A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7807"/>
            <a:ext cx="12192000" cy="24936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926064-9FF9-36AB-1F58-2B475FD737BD}"/>
              </a:ext>
            </a:extLst>
          </p:cNvPr>
          <p:cNvSpPr txBox="1"/>
          <p:nvPr/>
        </p:nvSpPr>
        <p:spPr>
          <a:xfrm>
            <a:off x="1922710" y="4101800"/>
            <a:ext cx="1589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 diff 1-2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295FAAF-3A5E-E88E-928C-1DDC052EC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62" y="263611"/>
            <a:ext cx="11675076" cy="576648"/>
          </a:xfrm>
        </p:spPr>
        <p:txBody>
          <a:bodyPr>
            <a:noAutofit/>
          </a:bodyPr>
          <a:lstStyle/>
          <a:p>
            <a:r>
              <a:rPr lang="en-US" sz="3600" dirty="0"/>
              <a:t>SWAN Echo 1 </a:t>
            </a:r>
            <a:r>
              <a:rPr lang="en-US" sz="3600" i="1" u="sng" dirty="0"/>
              <a:t>Raw</a:t>
            </a:r>
            <a:r>
              <a:rPr lang="en-US" sz="3600" dirty="0"/>
              <a:t> Phase from Re/</a:t>
            </a:r>
            <a:r>
              <a:rPr lang="en-US" sz="3600" dirty="0" err="1"/>
              <a:t>Im</a:t>
            </a:r>
            <a:r>
              <a:rPr lang="en-US" sz="3600" dirty="0"/>
              <a:t> Recon (</a:t>
            </a:r>
            <a:r>
              <a:rPr lang="en-US" sz="3600" dirty="0" err="1"/>
              <a:t>rhrcctrl</a:t>
            </a:r>
            <a:r>
              <a:rPr lang="en-US" sz="3600" dirty="0"/>
              <a:t>=29)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19DAAA-3DC7-75D4-CEA5-179260519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103" y="4469020"/>
            <a:ext cx="10165492" cy="22877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B5566A8-1037-F06C-BA30-696C3338DCF6}"/>
              </a:ext>
            </a:extLst>
          </p:cNvPr>
          <p:cNvSpPr txBox="1"/>
          <p:nvPr/>
        </p:nvSpPr>
        <p:spPr>
          <a:xfrm>
            <a:off x="3813293" y="1067943"/>
            <a:ext cx="1589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Slice 2 Phase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516983-B28D-0D1B-DAAB-C0EB0C4F7987}"/>
              </a:ext>
            </a:extLst>
          </p:cNvPr>
          <p:cNvSpPr txBox="1"/>
          <p:nvPr/>
        </p:nvSpPr>
        <p:spPr>
          <a:xfrm>
            <a:off x="6923077" y="1067943"/>
            <a:ext cx="1589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Slice 3 Phase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479E17-CE15-0552-B6FD-4ECC77E10C54}"/>
              </a:ext>
            </a:extLst>
          </p:cNvPr>
          <p:cNvSpPr txBox="1"/>
          <p:nvPr/>
        </p:nvSpPr>
        <p:spPr>
          <a:xfrm>
            <a:off x="10065812" y="1067943"/>
            <a:ext cx="1589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Slice 4 Phase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8FF8F7-445B-0767-436B-5D360286A23B}"/>
              </a:ext>
            </a:extLst>
          </p:cNvPr>
          <p:cNvSpPr txBox="1"/>
          <p:nvPr/>
        </p:nvSpPr>
        <p:spPr>
          <a:xfrm>
            <a:off x="703509" y="1067943"/>
            <a:ext cx="1589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Slice 1 Phase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4E53AD-806B-28EE-4380-586D011BD0AA}"/>
              </a:ext>
            </a:extLst>
          </p:cNvPr>
          <p:cNvSpPr txBox="1"/>
          <p:nvPr/>
        </p:nvSpPr>
        <p:spPr>
          <a:xfrm>
            <a:off x="5403194" y="4107831"/>
            <a:ext cx="1589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 diff 2-3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BB5E89-7BFD-43C3-2EE0-26ED795BB16F}"/>
              </a:ext>
            </a:extLst>
          </p:cNvPr>
          <p:cNvSpPr txBox="1"/>
          <p:nvPr/>
        </p:nvSpPr>
        <p:spPr>
          <a:xfrm>
            <a:off x="9073151" y="4123156"/>
            <a:ext cx="1589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 diff 3-4</a:t>
            </a:r>
          </a:p>
        </p:txBody>
      </p:sp>
    </p:spTree>
    <p:extLst>
      <p:ext uri="{BB962C8B-B14F-4D97-AF65-F5344CB8AC3E}">
        <p14:creationId xmlns:p14="http://schemas.microsoft.com/office/powerpoint/2010/main" val="3854019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02C6B8-D631-483E-0EB7-C830E870A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480571"/>
            <a:ext cx="12192000" cy="23481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926064-9FF9-36AB-1F58-2B475FD737BD}"/>
              </a:ext>
            </a:extLst>
          </p:cNvPr>
          <p:cNvSpPr txBox="1"/>
          <p:nvPr/>
        </p:nvSpPr>
        <p:spPr>
          <a:xfrm>
            <a:off x="1922710" y="4101800"/>
            <a:ext cx="1589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 diff 1-2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295FAAF-3A5E-E88E-928C-1DDC052EC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62" y="263611"/>
            <a:ext cx="11675076" cy="576648"/>
          </a:xfrm>
        </p:spPr>
        <p:txBody>
          <a:bodyPr>
            <a:noAutofit/>
          </a:bodyPr>
          <a:lstStyle/>
          <a:p>
            <a:r>
              <a:rPr lang="en-US" sz="3600" dirty="0"/>
              <a:t>SWAN Echo 1 </a:t>
            </a:r>
            <a:r>
              <a:rPr lang="en-US" sz="3600" i="1" u="sng" dirty="0"/>
              <a:t>Corrected</a:t>
            </a:r>
            <a:r>
              <a:rPr lang="en-US" sz="3600" dirty="0"/>
              <a:t> Phase from Re/</a:t>
            </a:r>
            <a:r>
              <a:rPr lang="en-US" sz="3600" dirty="0" err="1"/>
              <a:t>Im</a:t>
            </a:r>
            <a:r>
              <a:rPr lang="en-US" sz="3600" dirty="0"/>
              <a:t> Recon (</a:t>
            </a:r>
            <a:r>
              <a:rPr lang="en-US" sz="3600" dirty="0" err="1"/>
              <a:t>rhrcctrl</a:t>
            </a:r>
            <a:r>
              <a:rPr lang="en-US" sz="3600" dirty="0"/>
              <a:t>=29)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19DAAA-3DC7-75D4-CEA5-179260519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10952" y="4469020"/>
            <a:ext cx="10113793" cy="22877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B5566A8-1037-F06C-BA30-696C3338DCF6}"/>
              </a:ext>
            </a:extLst>
          </p:cNvPr>
          <p:cNvSpPr txBox="1"/>
          <p:nvPr/>
        </p:nvSpPr>
        <p:spPr>
          <a:xfrm>
            <a:off x="3813293" y="1067943"/>
            <a:ext cx="1589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Slice 2 Phase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516983-B28D-0D1B-DAAB-C0EB0C4F7987}"/>
              </a:ext>
            </a:extLst>
          </p:cNvPr>
          <p:cNvSpPr txBox="1"/>
          <p:nvPr/>
        </p:nvSpPr>
        <p:spPr>
          <a:xfrm>
            <a:off x="6923077" y="1067943"/>
            <a:ext cx="1589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Slice 3 Phase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479E17-CE15-0552-B6FD-4ECC77E10C54}"/>
              </a:ext>
            </a:extLst>
          </p:cNvPr>
          <p:cNvSpPr txBox="1"/>
          <p:nvPr/>
        </p:nvSpPr>
        <p:spPr>
          <a:xfrm>
            <a:off x="10065812" y="1067943"/>
            <a:ext cx="1589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Slice 4 Phase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8FF8F7-445B-0767-436B-5D360286A23B}"/>
              </a:ext>
            </a:extLst>
          </p:cNvPr>
          <p:cNvSpPr txBox="1"/>
          <p:nvPr/>
        </p:nvSpPr>
        <p:spPr>
          <a:xfrm>
            <a:off x="703509" y="1067943"/>
            <a:ext cx="1589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Slice 1 Phase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4E53AD-806B-28EE-4380-586D011BD0AA}"/>
              </a:ext>
            </a:extLst>
          </p:cNvPr>
          <p:cNvSpPr txBox="1"/>
          <p:nvPr/>
        </p:nvSpPr>
        <p:spPr>
          <a:xfrm>
            <a:off x="5403194" y="4107831"/>
            <a:ext cx="1589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 diff 2-3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BB5E89-7BFD-43C3-2EE0-26ED795BB16F}"/>
              </a:ext>
            </a:extLst>
          </p:cNvPr>
          <p:cNvSpPr txBox="1"/>
          <p:nvPr/>
        </p:nvSpPr>
        <p:spPr>
          <a:xfrm>
            <a:off x="9073151" y="4123156"/>
            <a:ext cx="1589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 diff 3-4</a:t>
            </a:r>
          </a:p>
        </p:txBody>
      </p:sp>
    </p:spTree>
    <p:extLst>
      <p:ext uri="{BB962C8B-B14F-4D97-AF65-F5344CB8AC3E}">
        <p14:creationId xmlns:p14="http://schemas.microsoft.com/office/powerpoint/2010/main" val="3382526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7E5969-0EBA-4A75-7241-152A756F9BE4}"/>
              </a:ext>
            </a:extLst>
          </p:cNvPr>
          <p:cNvSpPr txBox="1"/>
          <p:nvPr/>
        </p:nvSpPr>
        <p:spPr>
          <a:xfrm>
            <a:off x="1359243" y="2388973"/>
            <a:ext cx="618637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UCSF MR BRAIN STEREOTACTIC WITH AND WITHOUT CONTRAST</a:t>
            </a:r>
          </a:p>
          <a:p>
            <a:r>
              <a:rPr lang="en-US" dirty="0"/>
              <a:t>Acquired 4/17/2023</a:t>
            </a:r>
          </a:p>
          <a:p>
            <a:endParaRPr lang="en-US" dirty="0"/>
          </a:p>
          <a:p>
            <a:r>
              <a:rPr lang="en-US" dirty="0"/>
              <a:t>Ex1978, Se8</a:t>
            </a:r>
          </a:p>
          <a:p>
            <a:r>
              <a:rPr lang="en-US" dirty="0"/>
              <a:t>SWAN</a:t>
            </a:r>
          </a:p>
          <a:p>
            <a:r>
              <a:rPr lang="en-US" dirty="0" err="1"/>
              <a:t>rhrcctrl</a:t>
            </a:r>
            <a:r>
              <a:rPr lang="en-US" dirty="0"/>
              <a:t>=29, </a:t>
            </a:r>
            <a:r>
              <a:rPr lang="en-US" dirty="0" err="1"/>
              <a:t>rhfiesta</a:t>
            </a:r>
            <a:r>
              <a:rPr lang="en-US" dirty="0"/>
              <a:t>=0</a:t>
            </a:r>
          </a:p>
          <a:p>
            <a:r>
              <a:rPr lang="en-US" dirty="0"/>
              <a:t>ARC 2x1.25</a:t>
            </a:r>
          </a:p>
          <a:p>
            <a:r>
              <a:rPr lang="en-US" dirty="0"/>
              <a:t>HS1.2</a:t>
            </a:r>
          </a:p>
          <a:p>
            <a:r>
              <a:rPr lang="en-US" dirty="0"/>
              <a:t>4 echoes </a:t>
            </a:r>
          </a:p>
          <a:p>
            <a:r>
              <a:rPr lang="en-US" i="1" u="sng" dirty="0"/>
              <a:t>With</a:t>
            </a:r>
            <a:r>
              <a:rPr lang="en-US" dirty="0"/>
              <a:t> channel compression and </a:t>
            </a:r>
            <a:r>
              <a:rPr lang="en-US" dirty="0" err="1"/>
              <a:t>prewhitening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775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02C6B8-D631-483E-0EB7-C830E870A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479507"/>
            <a:ext cx="12192000" cy="23502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926064-9FF9-36AB-1F58-2B475FD737BD}"/>
              </a:ext>
            </a:extLst>
          </p:cNvPr>
          <p:cNvSpPr txBox="1"/>
          <p:nvPr/>
        </p:nvSpPr>
        <p:spPr>
          <a:xfrm>
            <a:off x="1922710" y="4101800"/>
            <a:ext cx="1589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 diff 1-2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295FAAF-3A5E-E88E-928C-1DDC052EC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62" y="263611"/>
            <a:ext cx="11675076" cy="576648"/>
          </a:xfrm>
        </p:spPr>
        <p:txBody>
          <a:bodyPr>
            <a:noAutofit/>
          </a:bodyPr>
          <a:lstStyle/>
          <a:p>
            <a:r>
              <a:rPr lang="en-US" sz="3600" dirty="0"/>
              <a:t>SWAN Echo 1 </a:t>
            </a:r>
            <a:r>
              <a:rPr lang="en-US" sz="3600" i="1" u="sng" dirty="0"/>
              <a:t>Raw</a:t>
            </a:r>
            <a:r>
              <a:rPr lang="en-US" sz="3600" dirty="0"/>
              <a:t> Phase from Re/</a:t>
            </a:r>
            <a:r>
              <a:rPr lang="en-US" sz="3600" dirty="0" err="1"/>
              <a:t>Im</a:t>
            </a:r>
            <a:r>
              <a:rPr lang="en-US" sz="3600" dirty="0"/>
              <a:t> Recon (</a:t>
            </a:r>
            <a:r>
              <a:rPr lang="en-US" sz="3600" dirty="0" err="1"/>
              <a:t>rhrcctrl</a:t>
            </a:r>
            <a:r>
              <a:rPr lang="en-US" sz="3600" dirty="0"/>
              <a:t>=29)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19DAAA-3DC7-75D4-CEA5-179260519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1974" y="4469020"/>
            <a:ext cx="10091750" cy="22877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B5566A8-1037-F06C-BA30-696C3338DCF6}"/>
              </a:ext>
            </a:extLst>
          </p:cNvPr>
          <p:cNvSpPr txBox="1"/>
          <p:nvPr/>
        </p:nvSpPr>
        <p:spPr>
          <a:xfrm>
            <a:off x="3813293" y="1067943"/>
            <a:ext cx="1589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Slice 2 Phase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516983-B28D-0D1B-DAAB-C0EB0C4F7987}"/>
              </a:ext>
            </a:extLst>
          </p:cNvPr>
          <p:cNvSpPr txBox="1"/>
          <p:nvPr/>
        </p:nvSpPr>
        <p:spPr>
          <a:xfrm>
            <a:off x="6923077" y="1067943"/>
            <a:ext cx="1589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Slice 3 Phase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479E17-CE15-0552-B6FD-4ECC77E10C54}"/>
              </a:ext>
            </a:extLst>
          </p:cNvPr>
          <p:cNvSpPr txBox="1"/>
          <p:nvPr/>
        </p:nvSpPr>
        <p:spPr>
          <a:xfrm>
            <a:off x="10065812" y="1067943"/>
            <a:ext cx="1589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Slice 4 Phase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8FF8F7-445B-0767-436B-5D360286A23B}"/>
              </a:ext>
            </a:extLst>
          </p:cNvPr>
          <p:cNvSpPr txBox="1"/>
          <p:nvPr/>
        </p:nvSpPr>
        <p:spPr>
          <a:xfrm>
            <a:off x="703509" y="1067943"/>
            <a:ext cx="1589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Slice 1 Phase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4E53AD-806B-28EE-4380-586D011BD0AA}"/>
              </a:ext>
            </a:extLst>
          </p:cNvPr>
          <p:cNvSpPr txBox="1"/>
          <p:nvPr/>
        </p:nvSpPr>
        <p:spPr>
          <a:xfrm>
            <a:off x="5403194" y="4107831"/>
            <a:ext cx="1589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 diff 2-3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BB5E89-7BFD-43C3-2EE0-26ED795BB16F}"/>
              </a:ext>
            </a:extLst>
          </p:cNvPr>
          <p:cNvSpPr txBox="1"/>
          <p:nvPr/>
        </p:nvSpPr>
        <p:spPr>
          <a:xfrm>
            <a:off x="9073151" y="4123156"/>
            <a:ext cx="1589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 diff 3-4</a:t>
            </a:r>
          </a:p>
        </p:txBody>
      </p:sp>
    </p:spTree>
    <p:extLst>
      <p:ext uri="{BB962C8B-B14F-4D97-AF65-F5344CB8AC3E}">
        <p14:creationId xmlns:p14="http://schemas.microsoft.com/office/powerpoint/2010/main" val="2714800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02C6B8-D631-483E-0EB7-C830E870A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447" y="1480571"/>
            <a:ext cx="12151106" cy="23481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926064-9FF9-36AB-1F58-2B475FD737BD}"/>
              </a:ext>
            </a:extLst>
          </p:cNvPr>
          <p:cNvSpPr txBox="1"/>
          <p:nvPr/>
        </p:nvSpPr>
        <p:spPr>
          <a:xfrm>
            <a:off x="1922710" y="4101800"/>
            <a:ext cx="1589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 diff 1-2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295FAAF-3A5E-E88E-928C-1DDC052EC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62" y="263611"/>
            <a:ext cx="11675076" cy="576648"/>
          </a:xfrm>
        </p:spPr>
        <p:txBody>
          <a:bodyPr>
            <a:noAutofit/>
          </a:bodyPr>
          <a:lstStyle/>
          <a:p>
            <a:r>
              <a:rPr lang="en-US" sz="3600" dirty="0"/>
              <a:t>SWAN Echo 1 </a:t>
            </a:r>
            <a:r>
              <a:rPr lang="en-US" sz="3600" i="1" u="sng" dirty="0"/>
              <a:t>Corrected</a:t>
            </a:r>
            <a:r>
              <a:rPr lang="en-US" sz="3600" dirty="0"/>
              <a:t> Phase from Re/</a:t>
            </a:r>
            <a:r>
              <a:rPr lang="en-US" sz="3600" dirty="0" err="1"/>
              <a:t>Im</a:t>
            </a:r>
            <a:r>
              <a:rPr lang="en-US" sz="3600" dirty="0"/>
              <a:t> Recon (</a:t>
            </a:r>
            <a:r>
              <a:rPr lang="en-US" sz="3600" dirty="0" err="1"/>
              <a:t>rhrcctrl</a:t>
            </a:r>
            <a:r>
              <a:rPr lang="en-US" sz="3600" dirty="0"/>
              <a:t>=29)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19DAAA-3DC7-75D4-CEA5-179260519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10952" y="4481222"/>
            <a:ext cx="10113793" cy="22633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B5566A8-1037-F06C-BA30-696C3338DCF6}"/>
              </a:ext>
            </a:extLst>
          </p:cNvPr>
          <p:cNvSpPr txBox="1"/>
          <p:nvPr/>
        </p:nvSpPr>
        <p:spPr>
          <a:xfrm>
            <a:off x="3813293" y="1067943"/>
            <a:ext cx="1589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Slice 2 Phase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516983-B28D-0D1B-DAAB-C0EB0C4F7987}"/>
              </a:ext>
            </a:extLst>
          </p:cNvPr>
          <p:cNvSpPr txBox="1"/>
          <p:nvPr/>
        </p:nvSpPr>
        <p:spPr>
          <a:xfrm>
            <a:off x="6923077" y="1067943"/>
            <a:ext cx="1589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Slice 3 Phase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479E17-CE15-0552-B6FD-4ECC77E10C54}"/>
              </a:ext>
            </a:extLst>
          </p:cNvPr>
          <p:cNvSpPr txBox="1"/>
          <p:nvPr/>
        </p:nvSpPr>
        <p:spPr>
          <a:xfrm>
            <a:off x="10065812" y="1067943"/>
            <a:ext cx="1589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Slice 4 </a:t>
            </a:r>
            <a:r>
              <a:rPr lang="en-US" dirty="0"/>
              <a:t>Phase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8FF8F7-445B-0767-436B-5D360286A23B}"/>
              </a:ext>
            </a:extLst>
          </p:cNvPr>
          <p:cNvSpPr txBox="1"/>
          <p:nvPr/>
        </p:nvSpPr>
        <p:spPr>
          <a:xfrm>
            <a:off x="703509" y="1067943"/>
            <a:ext cx="1589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Slice 1 Phase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4E53AD-806B-28EE-4380-586D011BD0AA}"/>
              </a:ext>
            </a:extLst>
          </p:cNvPr>
          <p:cNvSpPr txBox="1"/>
          <p:nvPr/>
        </p:nvSpPr>
        <p:spPr>
          <a:xfrm>
            <a:off x="5403194" y="4107831"/>
            <a:ext cx="1589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 diff 2-3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BB5E89-7BFD-43C3-2EE0-26ED795BB16F}"/>
              </a:ext>
            </a:extLst>
          </p:cNvPr>
          <p:cNvSpPr txBox="1"/>
          <p:nvPr/>
        </p:nvSpPr>
        <p:spPr>
          <a:xfrm>
            <a:off x="9073151" y="4123156"/>
            <a:ext cx="1589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 diff 3-4</a:t>
            </a:r>
          </a:p>
        </p:txBody>
      </p:sp>
    </p:spTree>
    <p:extLst>
      <p:ext uri="{BB962C8B-B14F-4D97-AF65-F5344CB8AC3E}">
        <p14:creationId xmlns:p14="http://schemas.microsoft.com/office/powerpoint/2010/main" val="656042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206</Words>
  <Application>Microsoft Macintosh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SWAN Echo 1 Raw Phase from Re/Im Recon (rhrcctrl=29)</vt:lpstr>
      <vt:lpstr>SWAN Echo 1 Corrected Phase from Re/Im Recon (rhrcctrl=29)</vt:lpstr>
      <vt:lpstr>PowerPoint Presentation</vt:lpstr>
      <vt:lpstr>SWAN Echo 1 Raw Phase from Re/Im Recon (rhrcctrl=29)</vt:lpstr>
      <vt:lpstr>SWAN Echo 1 Corrected Phase from Re/Im Recon (rhrcctrl=29)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SWAN Echo 1 Raw Phase from Re/Im Recon (rhrcctrl=29)</dc:title>
  <dc:creator>Burns, Brian (GE HealthCare)</dc:creator>
  <cp:lastModifiedBy>Morrison, Melanie</cp:lastModifiedBy>
  <cp:revision>5</cp:revision>
  <dcterms:created xsi:type="dcterms:W3CDTF">2023-05-26T16:45:42Z</dcterms:created>
  <dcterms:modified xsi:type="dcterms:W3CDTF">2023-09-06T20:03:23Z</dcterms:modified>
</cp:coreProperties>
</file>