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3"/>
  </p:notesMasterIdLst>
  <p:sldIdLst>
    <p:sldId id="256" r:id="rId2"/>
    <p:sldId id="258" r:id="rId3"/>
    <p:sldId id="279" r:id="rId4"/>
    <p:sldId id="287" r:id="rId5"/>
    <p:sldId id="288" r:id="rId6"/>
    <p:sldId id="289" r:id="rId7"/>
    <p:sldId id="257" r:id="rId8"/>
    <p:sldId id="260" r:id="rId9"/>
    <p:sldId id="291" r:id="rId10"/>
    <p:sldId id="281" r:id="rId11"/>
    <p:sldId id="292" r:id="rId12"/>
    <p:sldId id="290" r:id="rId13"/>
    <p:sldId id="293" r:id="rId14"/>
    <p:sldId id="280" r:id="rId15"/>
    <p:sldId id="294" r:id="rId16"/>
    <p:sldId id="283" r:id="rId17"/>
    <p:sldId id="284" r:id="rId18"/>
    <p:sldId id="265" r:id="rId19"/>
    <p:sldId id="259" r:id="rId20"/>
    <p:sldId id="275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472AC2-CA41-493D-ABE6-BEC43977F12F}">
          <p14:sldIdLst>
            <p14:sldId id="256"/>
            <p14:sldId id="258"/>
            <p14:sldId id="279"/>
            <p14:sldId id="287"/>
            <p14:sldId id="288"/>
            <p14:sldId id="289"/>
            <p14:sldId id="257"/>
            <p14:sldId id="260"/>
            <p14:sldId id="291"/>
            <p14:sldId id="281"/>
            <p14:sldId id="292"/>
            <p14:sldId id="290"/>
            <p14:sldId id="293"/>
            <p14:sldId id="280"/>
            <p14:sldId id="294"/>
            <p14:sldId id="283"/>
            <p14:sldId id="284"/>
            <p14:sldId id="265"/>
            <p14:sldId id="259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5" autoAdjust="0"/>
  </p:normalViewPr>
  <p:slideViewPr>
    <p:cSldViewPr snapToGrid="0">
      <p:cViewPr>
        <p:scale>
          <a:sx n="100" d="100"/>
          <a:sy n="100" d="100"/>
        </p:scale>
        <p:origin x="-95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A2BB-C940-4903-810E-BFAFE703576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D1EB-5AA8-4B87-8240-2ABD4EB6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084-4470-48EB-AE71-BF9649B79689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D3A4-5A28-4679-8389-ED7948CB7D9E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33EC-E368-405E-99DF-CF1EA09F3C9F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CD65-8211-4EF8-9508-30916D046514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5AEA-2F91-44AD-993B-3EB51A8E65E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E23-56C0-4B0F-8836-62C3F3EE5429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AF2-7424-4E68-BBA7-F15DC7DE0E7D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7CA3-D00E-4F6E-946C-B30791B94909}" type="datetime1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C0F-99A8-4299-B0DA-F57D4F8F266A}" type="datetime1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2E8C-1B0E-4385-AC2B-CF91052E25A5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FEDE-2716-4DB4-B20E-5DC24A341174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720057-FBDD-43C2-B496-17D85FFE2C88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89" y="243701"/>
            <a:ext cx="1157771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                          университет им. В.И. Ульянова (Ленина)</a:t>
            </a:r>
          </a:p>
          <a:p>
            <a:pPr algn="ctr">
              <a:lnSpc>
                <a:spcPct val="12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Исследование реализации алгоритмов шумоподавления в видеопроцессоре на базе ПЛИС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7026" y="4797500"/>
            <a:ext cx="1052263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Кривченко Сергей Константинович</a:t>
            </a:r>
          </a:p>
          <a:p>
            <a:pPr marL="1080000"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ТВ, Баранов П.С.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F:\Downloads\slicing_window_diag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1575499" y="3038475"/>
            <a:ext cx="3546190" cy="19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 descr="F:\Downloads\struct_scheme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6" y="1185862"/>
            <a:ext cx="21526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409575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dirty="0" smtClean="0"/>
              <a:t>Mean filter architecture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028950" y="2243137"/>
            <a:ext cx="1219200" cy="795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:\Downloads\struct_scheme 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3890961"/>
            <a:ext cx="3533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5276850" y="2019300"/>
            <a:ext cx="2505075" cy="16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07224"/>
              </p:ext>
            </p:extLst>
          </p:nvPr>
        </p:nvGraphicFramePr>
        <p:xfrm>
          <a:off x="1085849" y="990599"/>
          <a:ext cx="8065455" cy="242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148"/>
                <a:gridCol w="1072127"/>
                <a:gridCol w="1092174"/>
                <a:gridCol w="1092174"/>
                <a:gridCol w="1092174"/>
                <a:gridCol w="953332"/>
                <a:gridCol w="920663"/>
                <a:gridCol w="920663"/>
              </a:tblGrid>
              <a:tr h="138795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фильтра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Размер маски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Частота при синтезе, МГц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ALM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DSP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RAM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Block memory</a:t>
                      </a:r>
                      <a:r>
                        <a:rPr lang="ru-RU" sz="1400" dirty="0">
                          <a:effectLst/>
                        </a:rPr>
                        <a:t>,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бит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 smtClean="0">
                          <a:effectLst/>
                          <a:latin typeface="Palatino Linotype" pitchFamily="18" charset="0"/>
                        </a:rPr>
                        <a:t>Задержка,</a:t>
                      </a:r>
                      <a:r>
                        <a:rPr lang="ru-RU" sz="1400" baseline="0" dirty="0" smtClean="0">
                          <a:effectLst/>
                          <a:latin typeface="Palatino Linotype" pitchFamily="18" charset="0"/>
                        </a:rPr>
                        <a:t> такты</a:t>
                      </a:r>
                      <a:endParaRPr lang="ru-RU" sz="1400" dirty="0">
                        <a:effectLst/>
                        <a:latin typeface="Palatino Linotype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8464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Усредняющий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275,79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7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4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273,15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338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8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78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267,45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650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9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F:\Downloads\struct_scheme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46" y="708541"/>
            <a:ext cx="2839891" cy="23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1025" y="523875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Guass</a:t>
            </a:r>
            <a:r>
              <a:rPr lang="en-US" dirty="0" smtClean="0"/>
              <a:t> filter architecture</a:t>
            </a:r>
            <a:endParaRPr lang="ru-RU" dirty="0"/>
          </a:p>
        </p:txBody>
      </p:sp>
      <p:pic>
        <p:nvPicPr>
          <p:cNvPr id="8" name="Рисунок 7" descr="F:\Downloads\slicing_window_diag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3734265" y="3886199"/>
            <a:ext cx="3546190" cy="1971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086350" y="2543175"/>
            <a:ext cx="1030610" cy="134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F:\Downloads\struct_scheme 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847" y="4738685"/>
            <a:ext cx="3533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>
            <a:off x="7145660" y="2247900"/>
            <a:ext cx="2150740" cy="240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F:\Downloads\struct_scheme (5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3"/>
          <a:stretch/>
        </p:blipFill>
        <p:spPr bwMode="auto">
          <a:xfrm>
            <a:off x="523403" y="4648200"/>
            <a:ext cx="2210271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 flipH="1">
            <a:off x="1958340" y="2689860"/>
            <a:ext cx="2817006" cy="170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68924"/>
              </p:ext>
            </p:extLst>
          </p:nvPr>
        </p:nvGraphicFramePr>
        <p:xfrm>
          <a:off x="1304925" y="733429"/>
          <a:ext cx="9258302" cy="2521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530"/>
                <a:gridCol w="1230690"/>
                <a:gridCol w="1253702"/>
                <a:gridCol w="1253702"/>
                <a:gridCol w="1253702"/>
                <a:gridCol w="1094326"/>
                <a:gridCol w="1056825"/>
                <a:gridCol w="1056825"/>
              </a:tblGrid>
              <a:tr h="14744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фильтра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Размер маски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Частота при синтезе, МГц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ALM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DSP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RAM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Block memory</a:t>
                      </a:r>
                      <a:r>
                        <a:rPr lang="ru-RU" sz="1400" dirty="0">
                          <a:effectLst/>
                        </a:rPr>
                        <a:t>,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бит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Задержка, такты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8927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Гаусса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281,37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114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7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8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273,9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349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8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8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247,59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641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–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9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9837" r="1047" b="3265"/>
          <a:stretch>
            <a:fillRect/>
          </a:stretch>
        </p:blipFill>
        <p:spPr bwMode="auto">
          <a:xfrm>
            <a:off x="1076325" y="3565769"/>
            <a:ext cx="3759312" cy="16495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71475" y="371475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 smtClean="0"/>
              <a:t>. </a:t>
            </a:r>
            <a:r>
              <a:rPr lang="en-US" dirty="0" smtClean="0"/>
              <a:t>Median filter architecture</a:t>
            </a:r>
            <a:endParaRPr lang="ru-RU" dirty="0"/>
          </a:p>
        </p:txBody>
      </p:sp>
      <p:pic>
        <p:nvPicPr>
          <p:cNvPr id="7170" name="Picture 2" descr="F:\Downloads\struct_scheme 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204912"/>
            <a:ext cx="28194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114675" y="1690687"/>
            <a:ext cx="1314450" cy="152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095875" y="430573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F:\Downloads\struct_scheme (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2847975"/>
            <a:ext cx="456057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0848"/>
              </p:ext>
            </p:extLst>
          </p:nvPr>
        </p:nvGraphicFramePr>
        <p:xfrm>
          <a:off x="1114424" y="676276"/>
          <a:ext cx="9667875" cy="2727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5358"/>
                <a:gridCol w="1285134"/>
                <a:gridCol w="1309164"/>
                <a:gridCol w="1309164"/>
                <a:gridCol w="1309164"/>
                <a:gridCol w="1142737"/>
                <a:gridCol w="1103577"/>
                <a:gridCol w="1103577"/>
              </a:tblGrid>
              <a:tr h="15947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фильтра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Размер маски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Частота при синтезе, МГц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ALM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DSP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RAM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Block memory</a:t>
                      </a:r>
                      <a:r>
                        <a:rPr lang="ru-RU" sz="1400" dirty="0">
                          <a:effectLst/>
                        </a:rPr>
                        <a:t>,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бит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Задержка, такты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7411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Медианный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205,21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576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10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74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184,67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4 519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26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74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184,6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17 990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–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50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499337" y="6043203"/>
            <a:ext cx="5682679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измерителя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по-черному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Sergey\Downloads\snr_module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3028951"/>
            <a:ext cx="4933951" cy="27666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75" y="419100"/>
            <a:ext cx="1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evaluation</a:t>
            </a:r>
            <a:endParaRPr lang="ru-RU" dirty="0"/>
          </a:p>
        </p:txBody>
      </p:sp>
      <p:pic>
        <p:nvPicPr>
          <p:cNvPr id="8194" name="Picture 2" descr="F:\Downloads\struct_scheme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904876"/>
            <a:ext cx="49434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7790" y="365760"/>
            <a:ext cx="10522635" cy="6161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были реализованы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языке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имеет возможность исследовать влияние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цветовых каналов,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ВП и сенсора, экспериментировать с различными коэффициентами, частотами тактирования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рабочая частота модулей не ниже 150 МГц.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ресурсов не превышает 5% от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доступного количества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0891" y="6348076"/>
            <a:ext cx="340976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926" y="661182"/>
            <a:ext cx="10522634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контрольно-статусные регистры для управления модулями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поддерживаемое разрешение до 4к (модифицировать «скользящее окно»)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изображению (априорные оценки уровня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опорного кадра)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алгоритмы (билатеральный, адаптивная медиана и т.д.)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27940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часто пользуются готовы функциями из различных встроенных и специальных библиотек компьютерного зрения. Однако в образовательных целях полезно знать как все устроено внутри, архитектуру, тонкости реализации и т.д.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качестве видеопроцессора для обработки изображений часто используются ПЛИС. Тогда необходима адаптация программных алгоритмов под аппаратную реализацию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Однако не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ПЛИС или САПР есть готовые модули для обработки изображений, поэтому студент должен уметь самостоятельно разработать или собрать из базовых блоков необходимый модуль.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ПОДВАЛЬЧИК!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27940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модулей, осуществляющих операцию шумоподавления на изображениях, и реализовать их в ПЛИС.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должна быть легко-масштабируемой и достаточно простой для понимания студентов. Иметь возможность управления параметрами синтеза: выбор размера окна, разрядность пиксела, разрешение кадра и т.д.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Требования ТЗ: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видеопотока – 1920х1080 пикселов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кадров – 60 Гц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масок – 3х3, 5х5,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7х7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ernhackers.com/wp-content/uploads/2019/03/MiSTer-DE10-Standard-Board-Pin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17" y="4422310"/>
            <a:ext cx="3480300" cy="229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7156" y="322007"/>
            <a:ext cx="58208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Затрагиваемые курсы</a:t>
            </a:r>
          </a:p>
          <a:p>
            <a:pPr marL="342900" indent="-342900">
              <a:buAutoNum type="arabicPeriod"/>
            </a:pPr>
            <a:r>
              <a:rPr lang="ru-RU" dirty="0" smtClean="0"/>
              <a:t>Основы телевидения и видеотехники</a:t>
            </a:r>
          </a:p>
          <a:p>
            <a:pPr marL="342900" indent="-342900">
              <a:buAutoNum type="arabicPeriod"/>
            </a:pPr>
            <a:r>
              <a:rPr lang="ru-RU" dirty="0" smtClean="0"/>
              <a:t>Цифровая обработки изображений</a:t>
            </a:r>
          </a:p>
          <a:p>
            <a:pPr marL="342900" indent="-342900">
              <a:buAutoNum type="arabicPeriod"/>
            </a:pPr>
            <a:r>
              <a:rPr lang="ru-RU" dirty="0" smtClean="0"/>
              <a:t>Телевизионные камеры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Прикладные телевизионные системы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Проектирование видеоинформационных систем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030" name="Picture 6" descr="F:\Downloads\struct_schem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58" y="2563705"/>
            <a:ext cx="2596218" cy="16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155575" y="-4333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307975" y="-2809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data:image/png;base64,iVBORw0KGgoAAAANSUhEUgAAAiAAAAGYCAYAAAB7+FmZAAACVX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tb25pdG9yJTJGbW9uaXRvcl9QTkcxMDE2NTMucG5nJTNCJTIyJTIwdmVydGV4JTNEJTIyMSUyMiUyMHBhcmVudCUzRCUyMjElMjIlM0UlM0NteEdlb21ldHJ5JTIweCUzRCUyMjMxODAlMjIlMjB5JTNEJTIyMTIwJTIyJTIwd2lkdGglM0QlMjIxMTQuNiUyMiUyMGhlaWdodCUzRCUyMjgwJTIyJTIwYXMlM0QlMjJnZW9tZXRyeSUyMiUyRiUzRSUzQyUyRm14Q2VsbCUzRSUzQyUyRnJvb3QlM0UlM0MlMkZteEdyYXBoTW9kZWwlM0V4ZWpBAAAgAElEQVR4Xuy9SZNl2XWld71vnj/vu4iMSABJFBoaCZDFKlaRZjRyQGlGmhEcaSDJTAP+Ag41oMn0B/gHqHENpKFMVaSMoAmsIgmABSSazET2GX143/fuWt/a+7z3wtMjMjLh6UkrO5F4cPf37rv33H3POXudtdfep6+p/6oFqgWqBaoFqgWqBaoFbtgCfTd8vXq5aoFqgWqBaoFqgWqBaoGmApDaCa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Ppw/0/e3f/u3A3/3d3/V/PqevZ60WqBaoFqgW+GUs8Pu///vnmqPP/+Iv/uL8lzlP/e5nt0AFIJ/ddh/7pjpy/3e/+91hfXDnq1/96r8/ODi409fXd8GBZ2dnfQMDA/79/Py8ubi46PzN7+U4Pu/9m9/LhTiG8/A357r8Wfm7HMfP/v6PY6De48q5yzWv+qy0iZ+c8/Ixve246pir2lnu9/Jnl4161bUuf/eqNl1lxxfZ+PJn5T4un6f3716b9baptKf358t+76rrXWWTF9mgHM+zp6/12ueq50Pny+u6f/b2TfrbVXa76plyvd6+19uPOUn5zB0o/+Y75RpX9UE+v9yvS/+/3HfLuCr9/vLfl59X71gqv5d74Lv8K+0rdrs8njgnx5axfdXYvWz/y8+zt6+97PPvfY7P67tXzSufNIZfNL6va5xdfs7Y7nl9oHzW+8wvzZ99+i72t+kuz61pa/q3+7b+ua/ruIupqanNDz744HtHR0cf/O7v/u5BBSJX9czP970KQK7Pvn1/9Ed/NNZqtf6H733ve//b9vb28vHx8ce8P3O9BmCMhJj3/8X9o32fZ9vKuYsdigF6r9n72eXjX/T9q875ed/PdT/A3vZe9Rwu958X2eom+tllm/fa43nt/zz713Mc/HU/ps4Yvsr+n8vFnnPSm7bly97b5fH8y8595fu9P1+2LVfNMYODg4CQ1W9961v/x/T09P/+V3/1Vzuf9nz1+F/OAv8yPeAvd09fyLf/7M/+bOjhw4f/7vXXX/8/t7a2FtW5vXq6PDk8z5mWRl92ls9zns9zwsXhvMi59xqo15n1XutlJtWXvcbn9UB6J7Sr7vtFgObTgMBil39JQOaqyR0bvGz/eZGT/jzu8/Kz6n1en8aBXnWeXpDV+6wuO53nPfNyzvLd3rH1aZzmi/rjp7nH3nZ/mn56+Zm+zDU/jVO/bIurxsVVNrjcrl47P2/++TT38qJ7eBGYhznZ3d1tNFev/8Zv/Mb//Fu/9Vv/d2VBPq/Z+urzVgByTfb+4z/+4/bJycn/+oMf/ODPdcp+AEjvBHAV8LhqJXt58rum5nVWa8VJXXbYL5qsXsYhXXXMy3zvqsn2Rc7xqvZ/lrb/SwAVL+tMn9cHXgaAfdIzeF4beq95ecX5Sf22FxC8qP9ebtvzQMrLjoHP0g8+jaO76tjLQP1l+tVV9nzZcf+i414GcFx+ruXvFy10XqYPvciOn+X7z2vnZVB5Vfs/yQ69gBMQ8vTp09Pf+Z3f+b9+7/d+73/58z//8319XsI1L9v16nGf0QIVgHxGw13+2h/+4R9OKZb4lz/5yU/+p5GREfQdnxjG+CQHchVIeN5g/qRBfvlcn+W2n9feq8BVAQqXJ4Pnrehepv3Pa/Mv891PY4cXTf4vcjyXV2G9Tut5YOvyyvB5E+8nOZCrnvvLrOp/GSblRY76ZYD4J33/ZViBTwJ3z+ufnwS8Psm59dr7RXZ+Hth6UV++DFxe1Hdepp2X+9SLQMgn9dPL99177pd5XuX7tLvob8o9vMy99B77MmCqtIlrbWxsnCsM8+Z3vvOd/+7evXuPKwvyaWbFX+7YCkB+Oft1vv0Hf/AH02JA/vJnP/vZ/3gJgAhNX2HmjiwKsF0+7/m9963OaI5frvxqHhNfi/+/6Oiuer7T+/08Ns4X1y6/8xvv+Z1LbfnY+7027L2dT2HbZ792uR3d+77qlFdeMtv8cctfbdjL91RaYDs+556KrW27XDOV8zxr+6sb43fRAfWut3rM/exdhy4n5UN+Yt1/3Wd1+XTZEfwMe+/pyj75jHG757/UvGd6WvzRc4Qa8Ez/pA+VdvdKAS99LxzIc6ajjk16+mS3m/fYpGuxjz0yX7ucqKtH7G1SOTv3E3fxsbv7eAt7m5yn7YCsMqZ8b9lHsgmdPtVpKP2AqSKv3Dlv/uLPyk3ncZfX6eU6l+aT8rVu30k7lZtPLVrvcR87VZ6z+37OFG7Ks1a8WtrWNdSzn3fHetwdT6HnVt3U7vk7z+XyMO5p8GXTdU/Y6WFqcmjxACCbm5sXAiBvCYD89x999NGDCkCemQg+1z+eM+I/12v+N3lyAMjp6elf/vSnP+0AEDQgY62p05HJ+aMziep5nZ5Hpz85PdHf/K5Xx/135/KYj/uaASYkSVn5c6B/oBlQaIeJ5OT0tDnW6/wCtb6O0XH9eo0MDjWjw0PNiajFw6MjX6+4CA+63sHtj/K9np7QVybqdFrdCUMZCb1PT5/3l8ZxHjWss/pgJeO/mff9f92ppPda5d1+3UNOZoP6fUDn5X441HbSiQZkz5HBgWZI7BIhLujT49Mz3eNZ3JcnFWcYNaNDQ810u91MjI97UjuTvXkew0PD+qm26WFgwz5+1/M4kK3O9HNI3xseHraqvkzYZ2ccJz1PsWQaZEhtGBwYUjtOm7XNnWZta7s51nnzifjc0tv7euOjY3qN6Fqndm+S66stg82YntWY3h8Z0n3p+eop6r7DaaNgHhykzfqNyVKfHp6orSdnzdFJ9B+Mdqy/afv4yFAz1RpXm/p1bxfN/vGJjj82xqFPjOp6Qzqfp3P3Rz2f7B/YmoQp2sVb7q+6Jt8/l505x5muQzsndK4RzkW79G/v8LTZ2N5rRnUfozo/9j/RMzk5OZUd+5vBfJYce6oTH6tdB0fHOveJ++/IyFgz0W41bT0rkk92Dw7CDnoGtHlsZEA2Cf98cHTW7Byc6N5Om0OeoTPK9CV95v6W/TP6UnFe+dOfB8yId+KkdM3Sd/2T//Lhl79PuYQ7M49UZ/GzvVAro49y1ngv/5Uu32mHD3d/CDASto9T8mTz/GU85KnUe9wPmAQ4v3sF49I3lxNDjlMO8/k69+B3Ok1inunHTvxM25zrvD4iDytjPfBO3q+b3T0P9okWx7+PORE983I+jvUVsPEzx/JXOX95Jgn8bBd+zy+UgcjYTtuVawZmy7blfXfa04O4yvf6j7f7W317YwP5rLiOGJAKQDpP82Z/+VjfudnL/7dztQJAYEDkwPqKCPX23W+eL33tt/uPNctpnm4Ojs+azZ3dZvf4WJMn6bnndh4e4wYS9ikGHQM4Dk3ArRFN7HKcg/odJ3oip7t7cOTX/vFRzDr67vDAYDPTGmvmZ2c8yezs7Tcrcow42nMGXAdJ5GP3vFAASHfNVzoFk5zfJRUyZwNPlGWVRqNxzHr1y3l6YtIkwRklgpGzETiQI1Qipyf+nDJj0e8bLdfUOTRpMZmPABLs2PsENAYbXPKZnRmpdv12sDMTEwIXkwZY2HJftuQYnPm5fgImWqPDza/cvdvMT8/onJq2ZaN2a6KZnJh0W4/lWA+PDgw0cFzrAg+HOk97arKRIt7H7B4e+jhAIsdxfUAQ93gmm44IqEyrLYP9g829pyvN3//gx83Dzd3miAkUsMg9asbv170szc02t+ZnmxM9Lxzsia41PTnR3Fmaa15ZmGsW9HtrZNTOmp4AKAJsTY4NyzEPuT/Qfzb2T5ptOeCV7Z1mO9u/tXPQHB8dNq/dWmpeXZ4R0BlsjnTs2u5R89ZHj0GJze25djM9PtJMTYwIhPTpuQDKBF7UH41jeCak7NKX9AZ9EqCzfbDfHMoOQiHNiA4aVx+c03nmJgQaxkf13Jrm3up+84uPHhnk3F6YbgZ0LIDvSEBjWHYDqI3JVkz2eweHzbb65ZONrebp5qbGw0kzMjrezC8uNq++cttdeU/9uj3R1r2PNa3hvmZumj6h+z+5aDZ3+5r17ZPmR28/bD6SrfcBZrwAofp5Fr5dZheIxV3LboN9GjdqO2D8hGdj19ft936ebrP6q/os5+L+z/T+qcAlQBfgRD8AIZEZzxjlSTFGGVo8Y/fnHs8Y/i9AhgEHTlXnbi70cPw3YC9+GozEYeF1aXiOEZ1cf+oeBHYZI9xLfMa4jDE6qGPO9TvtPjkTsPPCpnvdAsx9ATcy2npmeOBRnQCr214+oU8Y/BrkhXEZ4V08kgxGQQu2QXeuCcgXoMv/9QGpOE0sFNzf/Ap7Y9dIpdVxxWZuGzaiDXp5vuyClD6Ojdknzxl29bH+yX1yYs2DT18/ud13b1Dg31aoAOSL9cEVgFyT/QsA+fnPf24AgsPCiS2/8o3zpa//u/4jzdRHJ41X7JuagHdhJzzXa9ho1vTPmK88McS0cNEM6xxT45rsWy2vbBncJ1qO7ewfNPuHcqJyZEyawX4IgMiRTWo1eaT3udbWwXGzq2OZQHxGA5zu5Ftuv7M6YQLxmC3gICaUMqkEOZITmMEIc1n+natCdyq1lbEPEyP+wBOeV4sF+5TJmp+s7GQfHPaYQAdg5EQTfjiPfjEDsc7k87ZW2QtTU82U7rFPk/L23l6zK3teyOFNTrTEEPXrfvfsAGcn5cQEEGYEVqYEPqZabTnzltt1pkm6s0IXuNs/PGiebmw2gyPDza2lJd8ToGRPzheWB/A3rhX6mJzizs52s7+/q1tUe/RcpuQsdcPN0/Wt5h/+60+a9x49EegSUNELvgMnMdUeb74kgMAz2oQpUfvGBZKWZqfltGeau4vzAlZ6xkYCMV1z/2Z7eO4wNbbnhQHO5t5Bs6F7P5GDNDjTsTMT4820AGgLYKDrrG4fNj97974c92nz6u2FZkrApC1AMyEAEbH2Rv0kWCRYDpwgNuYxct69/UPZ5dAMD46zJRvMqC/Ojold0jnG9HN9/7i5v37YPFrZVFsvmjsCIO2hYG8uAC1i5ACGwwJT2HH38EgMhoCj2v94Y7vZ3tez45o696DZJ7FBw6NihcaaOfXl5RndU1vPXifcOwBUh7PfFBD7x188aj5a37ON7chhJnRdgOuQ+hP9hp7zysKsAPxI83BlvXki2x9dqPZIxyWGewRkACrpN/5dxoFZg2VkfLFQCKeG0+Rp84rreXy4D3twFBQRgMKeOtkOwIdBHmMxnaiBRzhTl/zxuQSduGH1b//uWj4x9rt8Sxm5so36yPhoy4DkQAD3+CTYPMZ8AJywT5lbYjwH0DnzXJDgI5kHHH20R211+wMQJ56y7Z5ZruSY7jMbyrlZkIQ94lsJDBKABJOU4EA2seYDAJlt7oCSZ9oFUA4A0k+bAJthYQOVfjPBwSaboaKVec+F/bg4P2lOn75+/Erz0dDwEIgxwE4NwVyTE/wMp6kA5DMY7aqv9AIQ0fjJgAw0i2JApl77t/1H5/2a7OUsoI01oR3JaUAfa1EXE0UOfq+yPN3ETxxSSxM4AITVt8MH+uj4FGo8YUPOewzOocFhOQZR/aSYaZLf1utADojhmeRvTHS+SOE/YjLyFXU9hi8ryIANMcHiTFVKzX8X+tXfzsVOh4ouix+4XhyZwyee+5KuLis7wEt8vzAqgKhRtb9fzgqn6BW5vjekyXhUK2gYngkBhPkphVYERJhfOA6nOSnHOKw5Ze9QgEQAhPvne2Nyai2BjimBkLmpGYGRKTtFbOXzE+7RRI/DfbDypNlTWGB5+VYzJEe4vcu59j2xD8lBjuiaCrM1EhsrHHGs8IgA09ioQN+0wh9jeu+iebyy1vz8nXebla2dZksAcVcr/GO1UxNec0sgA8ByrO9zPZ7xlEADAOTO4lyzKOYFZ00IyitknkSCvxA1C9DoXDjxdaUPAkJxkDyHMVEELdlmUuBjVG06kmE/Wt1pPny8ZoB2a1H33hpp2iMCIQIpw7IL93UoquRA53MxLZ1Ht+QnvK9zc+/0MZozrMc23RptlgQKFiaGm7n2kFezP3x7o3m8dSwgsSfGYqh5bWlGgFlgQl8KsHuhZzCo5ydnqv92BYhhPQ6PzwVejsSwHBhE4zj5iXOC5RvUM5oSW7UwPdUsz0/p+wNqp8bJGWyIwGr/efOT9582bzxYbw7ka46zf+NWYMkWJgVS1SeOdR/Ls2KX9Oy29g6bH7/9oFkXg3REOFRIAgd8rtfphRwcfc4MSLAex3KKRwIkhOtifEaoh/9TGUCDrB78nUA8VtX0zQI8gqEJNgFHWRiBjkfP8zjM4tWH6B4Ka8E85kwQuCYBSgKR6Bthq8mJaQOV7b1dATX1/2QYDHU6jhgQH4xNGe+eEww4OL9+6l5PC8tQGIgECxwT80gO8p6FSYTwWHR1AQhXgVkKYxSWN+wAfACInSfDJOQXbU4WzougvL6BUN4PoLZfz4rwYIdB8dxSgE4AG/qdQbx/xr9zAZDzJz86udX30aBYVgZZZUDSNl/UjwpArsnyzwMgM7e/cT5y51/3KxJv8IE3xiGfssLSz1ipQHnnwPRKLlbA/D+6AFbBI5rAg+UNtIHTZuIElHh1SYiAyUgTQIQwmLCPHI44FPWCNuFIE+yxwMgxdKfvO1ZCwXjEZOoVjH7gjC6YEGkv4IMhrs9w9qdeNcWrzMCchynG8ycvO89c2XnyzHM7xBDXLgBIU5FWfKwnA6TQdo6Pc+naTDo66YiYClbhc+0JAxA7aTkK7heGYViA41AAZE9hA4AC9uKzMYU2CL0AQiYFRibGWg4JEFLBntaTyDYPnzxt1sRuDIs1YZI9kq2wGccQRgCEbGxuOCzTlpMH6I3q3FOwTuNtgz/aD+P0dG2j+ejx0+bNew+abQHPATmJCTn+QQstLsyo8AIk3RJrcGdxVit+mJoxO2yOIXRGZwAgFV3KjrQTKwpdbItF4PkzYaMTacvZAsJoF2zC249Wm3cfasUvVgZDEuqZndS51Y94oSfC3vQNbEW7h+g7AB29fyRgwBM90fV45iPSe0wLwMwK4CxPjOoZDMrxnzR//9MNO3QYpUWxFV9ZUghGwORYDsUaJVaj6gej9GGBHsIbhOUuFBbZFwjfAUxtbzUbW1vNAc9N37MjVIsGFHIYHxtvlhaXBEBG/OwWBC6WplnxnzfvPzxodk6GmntPNpp3Hm84HAN4mZH2Z1EhL+5puT3SzI+hHWK1rxCWAPk/v7nanPYPNSu7Ci+psDDj8liggzEJ2wP4AMCesGIW28j7hRVweNEggn+FJyz9PJ19fOT7MPjAcev/4nsx2EpE1PIFoxj6ImEWAHrwn+fGofEzwrIO+hh0mMHA6Xso9RuAjIoF2dheFzDdiWvzBD3wuCbjWX2d3z1ssUe2N9kdH4sNMtQRjFK0P5EXsMFtA3DQh7C3wTEspRcUBXgWAEFoLJc+eV2HW6zbUhs1ls60mIJ98nGFBu4Jtzj04jkkmBJDINs2QVPOFYCOmHMC9BjAx+26/TAgZ09eP7l18b7INgdIKwDJ2fiL+lEByDVZvgCQIkINDYgEewv/6nzgzm/2n+t3DwqvuFKMyjogQUgRvQVc99CIeYn/clWRc04UOLOuIZ29ZiFElzhJnDCixnGthlnNMMkgoMOZ7mrFif4A1oBV6BHhkc5qLSYyTywwDtKdWNdhahrBpk6i65qa1iRIvDmmhWRO8ncDETWsO0HHCjr+Dgo5bjHe4Xqci/vBOXsOjOWj49qsXC/SmbHWhwWZEkAYF1PAih+nyWQ0rpU9TuZCjvBQq2llJPmaZk8EEsbHtQqWA5sUAzGuv1tiLMZ0jzh2gA3Q5/HqihyiVuS6142dnWZ1a1PnOvGTIPTS1nV35SxPNGEiKJ3Qe6N6zSjUszi/YOA0LKAxoGeMyHJd+pQ33vuweeveo+ZM9zYyKnCQLFYBXFhjcVarfL3mpwgTjZstYKXH6hDwybMY13dZ6R6IJdiS49yWluJA7AW2GrGQFfZDDIdAyLnu+ftv3Gvef7qlVf++2tTf3F1e0GcCbdxpeC2HNbAdRidcQVgBoDeM1sDv6dx0W+wvO0yPK2QksLWEU58cEOtx0nz39RU5fjzlmZmGpZlWcyrbI5Ldlg0JY+BUecHuoBPhkoQW0EBtCqw9fvpEjlN2FVjmvuljsWhHGySbSiMyN7fQvCog8mVpWb5yi/YJ6InG4LzbuxfN+w+kKdkKJ4ZNJiamrDGZkF2+eWdGgEl9WferiJF0QxKw6v7feXjUrO0BDvuate1tsUr7Fs8CgrgHQAiAJKh/eohVWh6bsXoOYFIcYYCNEk5J5i+ZTWs3uCPGQjIHRcBtQOEwY4IPg3n1DNvAbjShTrALjJcYITQjFinTk3PqJwAQMV6Hu2bYuuAjZhOPSmORAEE+txmfnnCQ24+jj7BJDNsYt6wdzhH9FPCBJkp/R8HFuIZlog6p5DkZz7yra5oliSarX2DjAB/nYpkuEGcb6BlVxFyptsVqLENCvuvUKSXAiDk1v+NeXUBegpZiKY5DAyIG5DYAxDRjBSClG31RPysAuSbL9wKQ0dHRrAOilenS18/Pl7/NMiFWNl5khMgP518mLaY3sh+Kk/bgYKLxWzjZMhHEJAbzgQNBh4ATxomSmTDCRK84/7hWjN63woMzzgPLsi/HiBM7FAjZkRMjHo+T9aSPU0JzIDADiMGZwiAwmZxoFc8xZB6wCj9OlUosWJ7tRp7gMtLiKazMY145xaoxfGAgE4dgPKnFT7+ptgJI5gidTLc9GW3IoeOwmIBhNdpyLqNifwi9tOS0RxUnIDEDx3EoUSZOxNoY3Q/Of1S6AoSo1oJoZc3fAEXYCVr1ZH3NDntfq3LAx+raujM1EAEOok3QOcYFWCBvTxVnJ6OElXlLrAWr7mlof+lBWjovd3EmdPnwyWrzjz99Q45OjIKug0PF2fDcj3FyuvLCzIzCDHKSYihaAlIIcGFvAAU47LZACWBnXOwG7TzUsyDzhee3oTAR12qJjZnQC/3Hka77dz96u7m/sd/s6dkiyL2tEA9zLqwY+hPsDGgdlcEAGQA6AEhxRji1lj6bkE2xL6tLmKd5sR+To/pM4lCA7M8/2m02DugbpwJ2tFd9UOelTWuyIUJUuXF3EYCSQz/57I8F9DYlpl1f3/DzwtF4xW0mIsBzRPP7m3E9s1eWbzevSctyZ34cvCNB6pmeowDpqJ67LHmgdoyq7x/r/vdP+puVDZzbmcS/gE3du76zvqfMHjEw/dKpvPXBvhgviYFnJgw6332wohDckcCTdFVoQViVo39JxiMwc4HW0c6iW+CnhasAktR14INLmIbnyZgFpJI5BZAIB58ZJR4KAUBgHM2a8CnnSuceIKKAiWgJrCfMXGt80gzczt6m+u++bIAQNcBlOFrgUw5Fv1XaGloRjmNB86xD1xseo8w1sUi40AIgQi0l6BqHlJTWGO+xAIl282fqZ+jtFt0L5Knvo9s6VzvjmqnKScAWIZcEMgYlEfwpNrNOJM8dGTMB1fyfp5+EXGbTEqQALJ/86Pj2xbtDYo2dipt1QGoWTIzKG/9XAcg1mRwA0lsHxJVQoYNvf+Nib+7XpPvUxBug286V/5wlAhjxWCL+7uWRf/cElSyBqUWGdH6d75qp0N+EMsmUCY2EnLGuOT4qh8vfhGLKaqtMXhqQOA4YjX2xIps7Wk3LOaIrgGruw0lybn0XhzGu1feEHC+YggXJoSaPFQGBDUIADqckOIp5JwEFYZu4Vd9Nz8SNi+mdlIO2jalwhXcAACAASURBVIO8QvJqS6ETTXQjvHRvS8rqQQugzf2ahwptrMnpop1hRT2tFT9OlNAMf4/rdxw4ItF9UfpM4EzQw6SO6l7GBDym29MGCS05dcIY2B9nSHbGnlbhCE8Rt+7otUf4Sp+fZLsAIG1970IrN7IZYJxgm1qy0cLsrFiSlhiRKTEtEwqloMU5b96797D56fv3msfbrExxKGh5wiFA95O+OiktyC2BEPlPPTcAlu4FZkNtnhJrYxAiBgN2So/NGiKA0lNlk/Ae6cZ28AIwx7rn773+vsMSR7ovOyiBkFhJhkPg0QEUSKkdlXgU4MN9ASQApICrKTQlAhpj0l8QApzWNWbUwDFCfjwyXWd951AZOdKK0GfIXNJ90V/Q8Xz09KnCYQd2OOcKy9BOnnM4awBY6E/ICKJhCHQj/CahrZ4DLAp6qWMEsgpPjAuMLooJWZyd83Pl+3dm281XxYhMC2BIY2tW5cE6GWfZL2Wr9pi0QehzJGBdEWjZP9D9q62EgwBdsCIHCsXcW9sUUNwN4alX5voyISEdF9qM4lHDsXbYDsKUMDewDpnVVuzsEAVhUsCHAMKQxteI+gXhC5gWMrnsIj1GcJtiFw1QyWhJJ5tzVIQ/eIAJJNQmWDFYK9hCmnd0QuaWxnInuy7CEM4T8c/oA34mGf7lKhZy8kwL25NjUrtZur9anCybOSzLi/Gezj5CZrl0KrGl/Nwaj7zWGVo0bASwUz8rYMf3xJxWAEYCM/pXYZk6YZwOqOplPgrQSkCX7IhDXoUd8U0LWD6tDMg1ubxrOU0FINdixqbpBSCFAWGl0F762sXW7K/2EWVH8GYRmJmAqJMBC2L9hwddgI7iiA07WDkVxxyjPlkTdjkVANGkTromYsvImAgNCCtnHAzghEwaJn9rM/TieqzOAT9Mtnui8gEhODQyLA6ZgJmQNNEQrkCXABtCEw/1QliJyFI6Qk9IheLohldi4nTs2hNTL42cICU4kGBzjFQK+IipjBAH7YZtIB1zRlkvCD6JyT/ZJLSgFFpNjjhWi01lAxz2qMSe8pcCIHvSgwiAaGU1CEsi4EAoY0hMEbVARgnBiNonFHCmhgK+YBYQUwLGsBH2WRVo2FFI58gMEaxMAB1sTrhnUJMm150W8ICtod1T+v3W0qJCHogfYU1Gmzc+eCBQ8KaykqI2i+/Sz0KuAZZGgANANDkx1MxKzzIpvQU6FWp7AGZIeQVg8IzpIwiaqfMBi0I/475YQ25L+LopoefDtZ3mg4erYrz0OfoLtXcka4AYaGI7gY5ZpdOOy2BD8lKAPUSXsBYAATJeJkWPjOohYFPaQkr4JMDI/Y57EAjZpg+hmSAbRyyI+h3hjnsrK3awDiex0tf9EhroMAVoomQIvjPESp4QIiBEf9OGPaUZEzJEx3SMs4QlHNT1BfBGhgU8dezC9GRzd1agUqAb8DYqsHFvRQJXbSs2ps/nlBwiAk2C3IvmvTXpZ3Y5H5LVPn233by6JMZImexr+6cCiSsCt/t2mE5dh0WgBkq4fT+n+JdMRC4cAEPWjBQAwk9rHAgjyk6wk2LKAAtk4/AalAaF0yG8JQOLLLADwoYDYnDkONFZmQXRoAshaVcIG6EVBhcziQ/ycwialOMIYwVDE3WCgjWJFGVCEalLydBGsAXMNZfDvjG+AUTlc98yl7ItfEJ/Zr0K/xUwZiYIhijSow02/HumM5sVCeBQFGXl9wBZ5VXCMsGG+DsGIcmQGGwkcHKTgk0xn8u5/Xf8bC4U8nn845Nb5+8oDbebBUMdkG9/+9u1EFn27pv8UQHINVn7eQCktfy1i/Wpb/Q5LTM5Sc8THsQ5zvQTQapHUk5wwXaEU4bZcDSFN5mQDFyCrnYIBmegCYzVeEnZpMgVEx+r83CYEjzqJCU9LgZlsA+nmpkO5ND25Lz2NRvDjOxpkuYKMCsAGQp0mSnQ91hhb5EGrO/Q5qjzEe31/ARbUFYxeR/l8zKHl0wcT1+5arIuPcEYzrbFdfXZpIBHSy/AAsdTB+WA9FjHnmNygekBfLQVhoA9QIyKqJGVFgBOeXdmE4ZYfUIjk9HDBI7eQY7BAmHuD7AhJ4xoF8C4LgCyRtq0QRm3GEzVkBw6k/2grg/7siRHuKQsFlb/2LwtrcSUtCGzyrqZUVhmWxkYf//jN5tHG7sdAMnpQuDoGTTEpAJ7aEJm2gIcAEndE6CGZzCm81qMrP5AiIJwGgASgAFDsKvn9lCe99HGjpmbPWl+eLY882l551m1ySJi4v66OOdqyXETvhKWcJhrSxkUrJ4JlaCfUJOaUXHzbR3HY1LkwqzTPMAFtkmf7ym2saPwB/VYLHTUc0GEuiWmCkHthI7H0a7tbes4MSKkjdvhITiOGiEAD0AIK3n6OGFCapDsmMk61DNRBhlABhCvZzgBKJOYeEq6nkUBiQXpZ2B76Jt7asuxMmam9fnSlMDpeNO89+S0eX9lp3lKCrXaQEhiZnLG7Bp22BYAeef+E/3UZ2rXicIw1NMw+0FffgZ80Gdhc0qKrIxSVuscSqYbBeB4rHq+AI8SepqQWHluclaAGOG45gQ9ewS81I15sq6MK9njVCv1bT07MrLQ0DDWo59EKqojEgl+wrFGbQ3GQkhPw+mWVNyoj5Ji0vxucBYlVBFj18XvMgxaBKWcq1ePUmaoTtiD9nTSlmkbgK07l4Wbz7CzwUMwL90MljLxdYGIQVIBIT420oEN6goDUkBIOc4zQ5wraoxkuCYfHY+vT4zl6eN/Plk+fst1QIqd1tfXKwApD/aGf1YAck0GB4BQCbW3FLtFqLe/frE68fW+0wxXeGwiwvMgi1VEJGTGAqa4cg8nfVzYEocmiMEm4ud4M9r81ItVJxoAJo7eyqE4AByiqV+vgpnos8JqnrPoUKL6pWL7GtxoCwAkTPgWyMEU6Dr7cs4AD0IgZUXF+3zPKxnfCLfFqixAU3kr6gLkHSbY6tQ2AMTw8oolxKMTZGxoQgZUEPrYUVoo1x5A0+HslmGvUpmUFEXAg9pho4fouyCDIeLLBnFUUIX9EKPjFZvu1TVKdBOEnaLqJk5ejl9AZUuOyjS2zgsIua/QzzYOISdTbo5HigN2rRaFSOZJqZ2bDiaEdFizIRPWnbDCfePde9JF7GsFryW5Qdy+Ha2zL9JesACu5SIgAmOBHRCRAngQmnJvPE/sRqiE72NTQg+ru6rJoXoc1Jk5lp1oP04O5mJWDNKs2odGw2EHARRSpAepbIqAV57iSM97h0wUZx1RbTbScttZRfVAOg0cCjoQ9CDO1oEp0sVJ1wW4YVMYDTMIOs/StATDaveaCng8ldDURdhIkU6mg/uCkULLQGorzhVWhxRgmAGuCRtCGKZkjNFPhsUqaSt1sRizToHm2UaK77H6t/q8QMq8Mp9mJsTqyL4fruw2j6Q1oV8fCbgRghwZGW+WF5bVvnFrou49fOLrkfIOeN3T74SkikN0RCTHH3qeIbEww0OjaruyqAAq+m9E/WhMoRagMnYmFGrBuO4PYbRr9UyNuV4N44biajrE13jvvnQwOq49NaRsnRPVLdkxK3KkPo5ok/BF6CJi8DC2gkfsHW8x4jrF1dy3Uk9TfH0uCjw2MkTkjBZ7abtlg2Q4nPi9jOFgOCL0EgyLmQgDWoBFAgfaA5jx6YLpdaE3g/xgQSIsFGgoly25aIkZoiMsTQBi9sMgrICXVLTYFL2C0zhnJ2TDNdQQQDuFyE4ffP9k6eBnzwCQwoD8yZ/8SS3Ffk3+8GVPUwHIy1rqE44rAIQsmN4QzMTy1y9W2jAgDjRErBegYUofgZ1L5sRqycua1EQwbsrgxNnly17dB3cpYY4z4yGa1x+H5/eA9aRIGEYTPYJNskpwtMSkI3c/GhTkDJMizkyrSDkjVmE7Wc6dVRyto4IrQtRTOFdnoMCAxBTQTXnrtp3zMoExZ0YKcYSVuAGXmU/QYboZ3Ys+4X3CGuPWGlDRUpkiM9MOozxaXXNqrKuiKmQxqNW5E0rl8LhH7AAFOyqnGxNRMABRhh1RrXQZes9FyGA+9HNfjgbQAVAIAKIQjWyJA6cgFD8RS/70vQ+aR/p5yETL7acNuR8Y3Qm178sqNvYrt295RU8bW6TGKiTDKn9PLMjWzpHCBCMOKa2JqViXY8a5WjPj5xFp1TBZLsNuLY7Se2FIcG4CC9MSq+LIWHkewHQohAbDRlbK0y1V2RVjEEJOpb8KCE2IPQJkUCYdoDGp68OC7OgZo1Vy6m2GT3DO2IP+BYCghiShDu7Rpetl67ZsO6EX4EhckuwPUIrsCASuZkrc3xplxYy7r6xu7RkYbVNdVsdwL6H2CRbPfSNr5BzSBgGAIx3rkvN2cLmKx//qUNo9ovtqS5w6Rg0WgLP6JqxWW9kg7THVK1GohtAhGpWH6+sGfA4zIow1AFFoTwCG9NctPVe+T3t4XmT9UFOD+iRmHfR+AfZOwhUwHtT3W+NcI7Q+9FtSqam30kLHI2CBbupAIiL6IOzRsJByu9WvsB7hskaAD4YBe+n89EmApfQr2wJ1956KeUNwDAARKwJT4oJdHj2hw3BoJKYUAwO7Y630Xb01M0sMRgAMnoDiWL5VRLGAv056f4KP8h1zKgYgEWoJZiFOVAqzlSyVCP8Et+LxnheLcwV48OorGY7O93V8p+ppFAAJYFPYjsJmFDCSILCcH9F7B7T4mt1rmCHNeQfN1um9fzxZPvy5uk8E1Jgfail2d5sv5F8FINdk9hcBkNXJb/aF3I2RVlb5LsUTSN+zRkwMBVwYpOTL0AD2oNCjeVzUBQDMUO478vFJiwvnhSPWNeSs+cd7OJqWHIepfDkjqHKyHQxC9D+0CaTrooVQSN+ZATgMAEe5FiJK2A+7osRCTIWxBikNi7bHGq2zYPPvjltDsxO+sA5BWg9oZ8CS2g6NT3sm1UYASNSRkOPUcVq2eOWOAyG0QvqrjmhmxRZMK/RBKXMyGA6k/aBoGBMYAkerB9DB6MUEOajVMiElHBeT3frGuue8WYlIuQ5aERwkAMKrTP1Odc3HT9eb7//8jea+albsMzkCoPi8sCE6fkFF0r7+6l2HBtx2QIjaMjOpFGD0KmaiVGxM9waDsb1HZVA5F8BmrpTdHWgQjtZZSZQxN20mMEKYaVjnJ9NpSLjrrHm8LnGrbIeQltAZTAFgC5DB30zCc2I/sCcAhNAKXWffabzKoCFzRQ6TEu5kjawLLMAM7cmOh6dHtl1kDEQlT2foWHDK+fguoSJYmRA38pyDdaFUvZ6tHOqWQhwAkC1pbNBK8CwAIgCMTsEpdBR6j9LvhNgABFGBNAZHWZkbpFrLE/v2DEEhIGHUzeBMW6qHMTFGKfdJjlQ6ruqMJJgAcDqjSycha2RQTAl/eMzI1pS0p19jQ4TIh8fKptJ57cC9wqfnktKrF6JvwI5qcDDuKKLHNgGLZDNJvNuSHqVfAHl1g3tQu9TMxfaFspma5t0nTfNoU8UCqcOi+wY4315SlV81eUtpxYhlX39PRcUEXgjBkPpNIa1Sm8P9LkaU/5mR0H+R1g9ogwELAWjH4bvt3EHus4QwFgCZ4JcxHHoTWzrnpgAuhafwc/CcBQiP6zuc0hG1ZjZQD1DpAIpkJgAb5Tqd7zM1GHh0GZwSXopr5gzToxvJmZMJMPtQ9xgzzLAmpP+69fobm9z/p5Plozc0lURGQAUgnS70hfxSAcg1mb1oQEop9lIHpK0smNUJMSAuIBRiLf6VEsidAe2Bx+cxsL1pVGFAwhfZ4fFLSVWN+iCeC+I7KeZzNgyTst5j1cokTrgAR8lKFeocvQh0PBMfcXcGIk7H6cFyQqRyUiiKehPe8EsnQOthNoMJOkEHQINVWynN5Gbyn47xNOVJJdoXhYLQXYQin6ZTrXJOlLcFsvqPsuFUeSVcME3aqSacI60GWQnCPCCAdeohE4qzEy6au9pj5Zuv3vG+LKT37cpxADBCzChNi6h8plRnHsgejskDNMiEUWYHdoH2N0Wsf86a0fdZmeN4aCnHUR+DtNp/+OnPmrefPLEg1+4WoAB4INyh7752+xWFYuZ8rVIHY157zCxNq5CWtCJk4NA2VqnU8oCxwMlFqMsPKsrzp90RJOKYsQXMwriEoTOqRrqomhtjSn1dWVfhs20xVtoshrbDcEH57wuMrcj5EqpbVshkTroSsl6wxSmO2EyEwhXoQJRaq/IeFqNuyfntssHc7o5BA4LkeK6xsgzRSqSAEn4adWZHiCo5NxP+uPoW7ZtqCdSow+ypZod1DQIWJwKPUYvm2IAR2zvtFQCCBocMGAEn7FdW3LECz76kn6SKE3bhpzNBkj2jlUMSco4MkR2lze3k+Hf1/H3drBoLCEHM7LwLwlA4YkTFYs5i759IGz3wVgc8m9BgRKo6QnHdkwee+rRAx3hrUoLjSQE7gUwBz1tK650UQDxEwCrbb6lSrCCsQKDqsczR8fuanz+4ULZOZFvBbHAvCwrfLc2yIFDGjkDLTz5kn6NYfFDbpiPA9JXjmZQxhp2i5g/tDFADADFjkoDBia7ursF+MBYtcNf7pa5PAXmAmSK+DbBQwIYHtcduwpA4PyyV7VZCZRQ7jJBsYSee0X34UZb03JgnACYGS5zfbe5Z1piF6jIl0dO6gMVhnfy7lGzvMi7BvJyJRTp/+IOTWyddDUhJw60i1PBLN/2vApBrsngvANEqurMXTPuVb16sAUC0QiqI3aGXDnyPgRyrlPjnSaKsNNJR+7N8WiZdmew1ecAleCWCA2TyTYdAlU2cWdkrxCEWQgY63iJKLXvInAln1Z1cYjEUjIbwhydR7zljEaCYDxicBB8xlSVwCmTkNnh60v9cuZXVTt6YQRfvqR2ecHQQ2g5CKdD8USY67mlCq/w5OWto/mOtEu+vbbl094Hag5ZlRqGFc6UbUlBtSpT317SRGQCkFHxqS4AIiMCR2MlRGTWvS1aFM0PEmMwovRfm6EAgAKFk1COJDdRIRYX+Rk9BBg7VVJmwSav9//5ZG8/JQbPJoC0AS4AeRA7+rjZWuy1BKiv4HWVysAqlzPodl1ynJPp41gpRP9D9wDqZsgYIFkCpduNQ2EZ595BsFymFsKlKkAOMpoUWlpSCOquS6IQGHqwdNT9+/7G1JwsKAzAh7yqjY1Mr/2mBuUVl1lDFNHYTjk3LsB2YC40JAGRmVHYf1jWPKWmvbCOFiEhLBUThpKlwWgBldMYInUS13tidmOuSjks4akFah2lVTOU4mVeMi0AHDIdsSgl2ND2k4bq0vTNHEI8G84FegvsK55Wu1qiVv3VNdg+GyaKirVPHYzsy/td3AdgXsFZohDO4+q+rykqTIdaL53kgYMXYMMiBZXH4gE0PFeagxXbmbJ0Q2T2E4WD/ojYJPVQtgz0UKB2UlqTdomT8smq6zFvzQr9d21RGjYAWII+MojvaVE+V6pVx0wiAnImZ2XWmFuEVQFpb/etLr1B2XuLnPUrNI6KW5mZ6REXypOspIKhHZIkTL1lFsX9NAQEavGpz2MQQws+GMCdgzds60GFZGORcEmAmbZGgxWfQ77FlRNiliOjJNSnZOSUzJcrOc60Im+XkFnChzGnAOD/TaJ+vCwNqdW1Ai8KE5BuecTyX5Gf+tgFhVJiNfpkAmaNKuMcADPEqZfbFqD36Z2XBvD2oXZ096VUG5Joc4Gc8TQUgn9Fwl79WAAgi1I4GRI6tffubF+uTvyoGxGksnre9as6xGb45B2fPSTti05x840ElUMgJwwGYXNHwK87bWQXecp6CRsTtiQVD3+dc4Mk1WAvYEJgQHG63OmNZHSXQ0CTl1aom5gNKuTPBdWBHNLgAjghIBBuCQyA11tuz6zvoNo503QK8PI1bSEH2ijJ1zFhIXKhXS/qLOWU1kNrKPMHeKegVVqRvIDw0qveWZgADYkTkIJk0pxWOmabImASg1MSYkAagJefkVbU3FBPzQbggxaybKlfNfi93Fpdt1TVV7USACHNFmMSMh9q0ptLrwagMCoC0ndlC9hD6jb/+p3/SZmgbmpyjmqu1PGr/rLQHr91abhTWV+G02JejTQlztfmVuanm9vyca3uULcHRavj5OTQVAM2TrRqGzTeUOkrBOJ7lgFkQhaicrhs70vKsn24dNq+/+1AVV7XzrXbXjb2JI8OCEEtboRt2sSU1lWkbh0o6anQNaUUota5zzmuVjlZhSw5wVYJZ60EIOlCMjHtkVW/Am3UlELrqP2wbux+zN0/UFVlQKGJmMnaiPVEYZld6BzI7tuV016S52JJdEb7i9L3/Sqc6ZgKDDHmUOhOJRNzjrF2BASGDxwAky/fTWnQijtrwXoAtxhMFwMYFTAEFaD4ofnYoIAQIYVCEM41Mi2ACcssE9R0DETOERZTJwGPjRAHn3ECv3Z4Vi8GGg6PWFh2LPaFvz+n9W2K//tUt6nY0zc/Efry/cugaKcdHsW0ATA0A5K4ACLseP1yNeiUzE+xkPKh+eNF8sEa9niwaaAcfmosuAGGPlEx1LSyC7RBBFPcIFhDOAEvdjaeU4DrK+cLNB/AIliKy9DoAwu93AUWE0AoIiN9t87R7AKDu8QCTTjn7/G5MiGVSLAAkAEJXlPrsNeL9AFZuZIKQIkD1z85Lo1PhxNMn/1WVUN/W+qyWYu9xN1/YrxWAXJPpewEIDEgnBLP8jYvN2V9zHRCPMVm8bB6di90uMsi24DjKHhIdXoTVR7p7O31NIGUTN3uaZCBwDKOaFBEv4gxJX8TZZJ5erhS6Rc+iLklUOnR1VeqFpCKeMU1YwoXL9AdrQ+9f0wN6YvKK67NCD3YkmBDElNMILkVLb0lUuOFwTt4kdvBkzlcjfAEIGaNWgr5HqIC9TabYuVUTGeEChIG0Ee0HK/ldbci2r3RbnBehCXZRJaNhUiBkRhvPocMYUb2FIpJzCEp2gfp/vL7qle2t5WWLd8nOgOZ2GAuBodqyJ+oeMaSvi5ZDTM2cRIuUdj/TjTxeWVV9j4+aJyrjTaXTLTJadDuj0q/cXVgwu4Tj4h6p0DonwHBHxcZuKfWT6q6ELdAeYEBAiDkFQKTuxc5ef7ObMSJKtqjHqbEtPRvKTWjDt+kJZcSImdnXQ3mgFM4PnmhjNoGKJVH5hIJgLRCvTojdmBIAmVKohbRqNDTeF0hgjpAWz3hax1DKfbolgakae4z2QMfA3hyiP2AbdfqcWYhQIOBWsE0slvVZPlucCym682JAJltoachsAdRcNNty+oR22GkYmxMiI/zSSZ10CJCMjxI6KL7FFwlno38Gz1RvtdgX9ilStC+E2hCEwnrE/koBhmG8YCkmJVrdUr/Z3FbFUAEgtCawL4zKyNSIrBduivGFeNIhSdsiNBaxMR2hGDEgXN9ZVGhSpENSmi0/nZmlR9seZ7fjW82ducnmG3cQ6TbN939xqnRggWk2JaRwmJ7fwID6+hQaJC0gNFvcmezTuJF4l6Jpeparu33Njz+UkFcpzxFmKSv7rCyK3bzSD4ccuowSykgIAvhQm0omWswzRSCa9xxWTMCSsIX+aYCS7gJwHLRUgJr4NZ9PAJlSGbYwEZ3sFS9g1IVAiPmdjmg07W72w6fF2HkdvxchmyiWFqAKpGnWRq9gUJ5lfXpZEQqRnT0JBqTsBVN3wy3P7ov5WQHINdm9iFA/loa79M2L3YVvWQPCNGAgYs6zu4rwQPJ78YMQiZ2/jvGKK1cj3WEeoKFDX/qDACRmNkyXU7SJehFQyZo+uKwRApMnYY5YARURJZMlMYSiE3GanI6lrLVFeJ6iY2qy3iMBkN1mZwIqUduILeMk2DRuXHQ5hyEw3ZXmgeu41oJTK7k/JkY0GmgKYHBwglToJEV0QCvpCTlr6Tfs7LS7qhw8jvVALIaLjQmAGDgoHk+59EnV3pjUXiAtgRFSNMlAwSaDaEfkLAjJrKjsOgBjTCXUCU2xcjSIog0AA9n33iNtJMcxOifvATwmFd6YUIExhKT9MiphBPYcef/xSvPTj+4323Km6EsmVXwiajOQMoomAX3IgMIw8wIgU9a4wF64PoTuiTCEdzYlHRjHqtX6zv6htADKatF9o89hkgXUzE+Nmq1AiMoz/sWjzea+hKhPN7f9XJZnp3X9KM3PLrzoOiYFQCYlMqWq6a5Kf+5oJQ2rtalrjOqeZ6WQbOnYGYGkSYAKbBSZGWRxCNSQCkq2QQn3BcOtv3UA4tcjhcnO9RNNDn2opesvKOxDeXb6tC6nsItqgaArcTqu2AcKjLlqZ+ldxSd1a0XE6jpSOWORHM6N9GH0S4CP2F8HRga2Q6yfwCG6khPFEOmagwIH6H0WZhctPF6V6HhVWTG7u9sCICrtT4or4KPsR9KZE2L80T7YJ4MPvdgWiWvBVAFs+gVy+2FCSM0V+KDiKcJq+tqYhLCLc7cFQGbFgFD0rmnevH8qUCmBq8Jz1r9op+yJlqrzCjAzgr55p78REeJFw+qufmj4aGPj5gfvKs16XaDFoZayc2+ARPovYMlzBSElHROailj0YAeswb7YJwYQwRpENVeeW7gC2CuP7QQWZY6JgmiGyO6vkV/HWZkL4jqGFHyW9UrMghAGSpAAWAjgEYCoiE5Do5IsRp4oNB1xvgIIaW9hNSK0G6JowiumvBI80a4Q0sZ9eg8frnGuBYIAyPL5L1yIjPNXAHJNDvAznqYCkM9ouMtfuwqAsCprLXzzYn/5231nzCIACw/YnLztuIv3jp9FwMmsYXo1gYCHaE4oz0wQHQo1szEShDC6CK1wRtdPYJII4bfniwAwWWcE9iOW356ISu0RLgfz4TZ4Ags9ecwMCUIMfOJv3EhoMBDRRoovsXoYDfQU/DuQU+DFmtOTlV6IHAFmFqJyfb0AH23KkMsZLymDZE4vzuDVMjF5rcrZj+X0mMJWgJrY1RaQQLGnlkACdDsAhEwb9sZx3qta3wAAIABJREFUqEdggmuuyQl5Itcdbcopbmxt+H2yYKZUoIpN6+7fv6/9Z7YcXhkGSOk9yqzPSM8xJKdDSW3uG0ZlQ7VCfvSLd5s3JU49x/GoHQaBAEoykmRBwl2vKPyyLG3LnJwzOhcYEMIa8nJ2qBRLo42EikgZBSywjTyCYIpsseqfEliYVXYJDAjO5Efalv4J4RK1A9aJlGXOy/3RDxD8Ew4jM6MtQMeKfk+IYI9S6AIBAKO51mgzO4YYlcJkYp8oBKfy5mBHVvyARTYvPLKzCzqd5zwqwLirc6zp/k+P1UOSKWFPmik0JzpB1CxR2CPB2pEcr0Wwcr5obLzbMZa0MNIoI3UEMSaCKes6IrMLTlUuu7FGGql9jD6D/TgS0KVcPZ1zWM9+QqB0VgXAJgRKH67IXmtPm12F3Y4EQFwq3A48d261P41rl5U8LGKEKKJ+h3elJbNKQMP6n2RZAI6RZUVtEzaIVBhqalHAc6l5bTkEz/fXz5pV6UOc2UKhuAFK8bOxITVLFA5Tt5pT6EURR4fCZsWGEIp85+GZxM/av0n35ewgsl2cfRIb5lnpwVhPx1+qoAabGqLQAlIMFhyeQfwcC58y90Qaf1jA2TWd35kDeLN3zRFzSjj7eEadNrgtsDIwUTyLAAIdXY/ns+7rMhAJMWqAToMPo14/ZP2I81lkm5k+OStBr2T7oz25xFGBuGBAls/feoYBqZVQ/Qi/kH8VgFyT2Z8HQMYWv3lxcvc3mZa9ejQA8aAqlGYOwDLhJR7pCr1KSeZw2Hy9h7zsTAYlptvRcuhwRGZRbRF6NpxR/CMjhUkn0/HS8QcACXCCQ3A4RRN4FN9K7Yq/HkDFE5Snky4YsYgUOjypU0IXTJ7eJ8RptdQ5SEo7p3mvMm2UADOZFeyV+ZScx6JEm4tTLZddx4Kxg2euWhXXPcSJ6D1WwVRQRWhIqfVJshNcMRM9SFYTpTCU2ripQmNFYLguncej1cemtlmFthXCYc8YilmRlfHO/Q8lnDz1eVvel0VZDmJCpsSyABaw1plo9A/uP2r+8c03mxUxBv1aBQfDFE4RwSP7j9zRrrm3KFYmBmRMgIBwBbamLgvgo239CiCKDCCKe+nZUYdk71ir4ajSOSWgQKhkSkLUHXH6P3jrXrMudoFVMVVHp1VjBOdL2IZwC3YHWJBq25LAg5ognNP73OhZUGp9WvaBBYFx4th5hc7aCsvoR7gXtXP7UNkxpMZG3MypvG052kNd6+kmbBRMjagOdS7ExaNqp7V+eqhUbSXjgwJj3vEENiXZBRgGg+EEyNx36DYilOAXDsjtCCDufka/gu0jGwwA7HAJIUPpL7g3MSFmlfQsRvU823pe48pUeaJdj1fXtPGcqqySdhsAJABG9NvumCxtweEH1c+nZCvBePQKYIPtcmYJ2hQq7AqkDvQJXLTnmq/euavdfNuyj8IqKl2/I2AZi3bpkmTzuRn2gLnQzskUu6NMvFLSBT72pJuZUN2QZf19or0P3rqv/ZD0/V0D0kyzBVoYPIXztxjVdUASjJSwhGxuS5FllePW450XIvYEHp6iCpjIxUeIS2POCka2Z+nE8yoAhGPMSnRfEQIN+7q2kU0ctuREzzAhCVLK4sRXMXOSfSDPBfCIDetK2ClnomRvYlbqMjyeNQEgT394euvsLdUy7DIgFYBckxP8DKepAOQzGO2qrzwvBDO6+KsXF1/6rT5v6sQgNiNRkHlgijLBB5OZDt1YI1iFKOHeHfEet8z+OXj9d662XWcjSQoeblDTZYKIlY5xDBO4sQSTaQAIkyD6L3gTwEBUGigpt9DOboYPjP0hSlusruedTO2LWG04KacLe6WVBY/0GVoQVuhMZmTHFBtwvpJ+PK7V5aQcI/UzFhQauKWVPer5EzaVcgpuiCy3djYNQorGwxvzyZm3BDymtPIlFNMWsBgmbRRtjP5DmAptTi0KQgLbKhOOJoRwCfF8VsToRRZn5pr3PnxflPm6jKnADNS6jkFn0pYodX5mVkBEgEXUO+LG9+8/aL7/9gfNAxUY4/7srjJDA5AFiFpQBc9XlDoMGPCW92KHEA6z7w6ZPJRjJ4TBFMk5XBhODmt1U2JYb3xHSXZpUqSv2Jchf/jWfWkK9rzSo4gaoYB9gQGHuCiQJbtPCFQQDnEhMv1OiIsaFAAYGKo5vTelz9t6jSlUMyMQBNDR253sG0qcbwOuUrdCGI8y/wiT76+pxLmylLAna21YFxcqE7jBDKUAGIBrVGEgwkxoVHBq7OzrolnRCwwkCJ+UAmRBuycyd/8oK3baFmCEf5wB/ciJ2JbeVNvof2IrAIUCBdQZ2RazRbVTNChlR9uOFoGWuEsWhw7gLZU+c8yojxDyIwQDGIkqxbSCUvFch+wfLKTdjKUD+eZXXmu+cntaflMC5k0BC2UZEY6hZeNjlIunAvGFKtmqQJyK1d1aVgaPjn2yTmp103z1NqwXe8dcKIRz3vzsPjtDK0UYIOf9hqN9gA8zQDBLTisPu2GiAGwRZgzaIzRCAwwqj/+exU4BGYxRA8IICWN71xoxRgtgGjoS9GEBJqJeTACHyIjJdiSTwVygZK4EmGARTpasBeekveXvZD0I3ZTKq6H/SGbFiBRDRsgmeZtO+i/vuAga3zlTKjMA5BQAol7DglDfrQDkmpzgZzhNBSCfwWhXfeX5GpBfvTgTAEEtHxRjDFyPOQ/sQOllgg2hX1fYacDCgC8FRMqUUpBETjAxy/QwGrnSievlZAF7EugjGZBY/kTYJSZDF9XipwFIIpkCity2nFt8VDIhgBwDmRBUBoUbVvIpkjHJGSLZlVhRwa4QU08f4nAHbRjTxD6rMAp7apAZc1u6CcSbFBMqMWZACJkrG1tr3v2WVZwZEG82x/4i6DZw5qpHIZDQFhBB+Mnn3AeFwLw5mnc8ZTM6ai1oEtW9IOhDYEhZbs7z5jtvqY6FOHHfJ+mXAiI616LEpl9+5a7FjW0BA+GC5vtvfdT8zY/fUDVLOQVv587Xssor9Vfk3GcEMuYFqmYV+iBjBL0G+8iwbwxiVxVKCvCo/9iX5kR5kGcCC86UoYy37MreL4RRVqT9eLq+6UmY+8e5o/3ZEytCii9tnlb59Fm9yHbRgtsAgY3r9uSsEfTOETLRB9K2uoInxc4mvBuu6oQoNXd8JPQduyp+gmiS9GCHmNRGBJrsQUMFU+qwOKXWz107EbPalk0BGTgnsqIAQ2MUP/MOzsPWVyCWJtWbVb3DPTwb75qamQ9mJcLB28m4j+G0wvnwVqz8ESxjL+qcBNDHFuEIGQds5Cf9C2Xe9Tql7gfQDSfGSjthUDjkLCGe4CNCC2gyKFOPTkdgj5ALoNYiqhwDsktU/3VivBityea1u19pvrysFF0BvB0VGtvdh62hsBw1ZlQATW2kMioAg6qoC7P9AtbnzaMVCY/1PL7xJQBPDP4N1Wl558P9pqXQzDuPj7TLssTdshmFA+kPpM6bVbJtYjwNAz5ke8aIQQjvl98jOprhXoS8MSfFhnYBPiKMU/4mLTdTkpPpQJweLFIJlSSb5O8F89HRcpRJpOe9Euopi6qO0NSLtdCOmKEqoZecR4umhO91gE4BXZ5vy/f0uQDIxdMfntw6e9NZMLHoiUqotQ7INTnCT3maCkA+pcGed/jzQjBzr/7axcmt3xQDwsq7+y9ikxHfLtRpByxwZHpkqi4a73uODfoiffszTSmpkZHfH2yGq6eWicLzdwCd+AmTEeyHCY28XtFwJHJIFKEZCqrbx0X6ZUw4AJgIIEdVxDgXFEn82cPGJAiJjeNUKTPrjzgbQ6tmC/s4t9rDyhgKHzGqq7xqtcOmYaTl0vAoER77WOxLT/B09akm9S2/x6obB4wGgzRNXjg6in/BhkxJdDqqNEmcyR6b1ak9iAVNXZOOSUxZZ2L/kH3qjChTA83HinQDuxK98gwAH1YGqr1TCsXcWlh0dsyy2ghr8Ej1Hf7Dd3+gsu2x8Zz/GfQl00RVWmkj5qVruaNwDIJUQAA2oYZE2ck4NA7s1CvnIqAAkKFo3IFssi46/qGEjNQZoQw9QI0QC8Xl2spmYQM/740iLcSh7gXR5hQVVBVWkQ+0s2ZDwQNKkivU1GK/IC1L22JlplTFFMc4JrCyoHMtTyIGJhWXWh7oeFSkTu0pAuQdOfQtVXRlj6ERtW9HAlPEprAa6F54JqzGCTPRLgSyABxYHrQqFOvdPaCkvIrG6VyH1Aqx8Dach/uqnWIJyZg6SLNi31yJ8wzlyLEVGT7ej4a+ioA0U4QBJoAy9CcIfwkZWSWADqestgur4vFTVvEcA2tBxkoAEEI7vACqzhzz89J41TUBjYQbB6UDmVC59tuLrzRfvat9Z8T+0M30uL2PEF0JoLZ3pLCggAnhF8S/kgipdL/0STsSXYsdETZVu+mrGt+6/WlVVIVF/MFbeiB9x7KlNrPbPm9e/2Bd4TiF3jLsAi6KKq8lwy0ACO8HGxLj1jxKhli8WzYvBOjMFyX9mPdgO1g4+FV0MXBvXYBSNBuxsMrn59CKUUOA/A6jEXOS/yUgMahIQOEtK8ycdJkUZ8NwRXCogWP0gUCYej/j1waTPncJC2mB8eSHJ8unV1dC/dM//dO6F8wzXuXz/6MCkGuy8fMYkPmv/PrF2fJvaI3GfhpR4It/WTYpV3UZX2WoGJDgjAEbZIeE8BOlQCfkEUs5n4vhZT1GAggDEB8bTq8rIivgowARhnDyHkl0RGfIWHC2kpkqwElZNcV3eBV9iMNGULr5z7vsmh0JwFJi+47Ha3JgK/d5AQFKeHMfZKiwaiYzgpAD1VBZUcZeK1qRyznOCwSQzUJoBNqc+h/UcUA4GPUcVN1Jd+TsG83uLrKW2SvOQjEIUQEwsSpUrMROpeIlK1jEgLTa+6LoHCub683KxppZkenpGTEhbadtbivc4+nSz0XUubQFi/OLKkClnVX1WtTmawfyMP/h//2n5sP1bacDnwkcrEv7QCglRC4B2ghFoAdZnBHrwa7FZK2wqzH1UwyiJEpV23DEpMKSxcMeNWsCFu8rO+aD1S3T4iPySDqVBZ+tcfQhYlekmUEPQSiDnXi3YE/kvOb1OXVBjlzmnCJoClewTicMJJsviCUJAeupWJHh5lWl0t6ZhgUJduBE1AugeY/KtEKhgAtShXH4M1JPwtQ93NhU1saOz+/ddLPGCzocmJ9pVXGlQioAB+d7eKLCZ0o3pcw+93ng7QAoHkeGR/qmBCAWVBskxuo2tEgJQnCKZk/0fRXTgFmhzwF+DDjYx8gb0QFAxLbAfti5BVMVLIlhlftsKW4WIaDi33RNPT+DD+/iGyEvl6t3OCb2DjoWCCIEM6RiaO0xAZClO8qGmVEfJhsKUEYtkzipM3eoFqsCcIqkiZU5M8AANG4LXw4KDNKmExXSER509ITs8h19pi7WvHor2raq73709FzhuIPmx+898s7VJszY+M/1fmIDS8ZIgI8YyhFazYwfMolKRWQ1zBlwhQkBgJXPnDUUAMWPiOPs6Is+JOco/W2tBjNC0L4hJk2Q4becpcJk1v3c3/GH8XzKOYJFyeeU5ysgowhOI0TDvQU4Ce4RQCWG7vH3T26fvSEGhAhMhGA2NzcvvvWtb731ne98pwKQzix+M79UAHJNdn4eAFkQADlflghVRYtiyozsgXD1MZl48OX4C6ozgEUMqAhvlBS4ACHdY/y9znIwOQgzIBke4ejOCiMuGqvymCg6/6Bk/XHpEsnCJCtRwjOAguRMfDQrNrumBCnhnbNNrFDMgsRKiwmPOXeM1b9Kg1PGG2c7pzTbCWk24O0REFIfInYBleaAQl5oN9hsTy/OcaD32K2WNEazIUwkWcuBODcsAeemGiypwGg5qHo6Rul1AQbCJYhJPalTqh6GQMcDcNjPA/s+fPLIe6GcePKUbmJKmSU6Zj+BD8CE9ylmNiWQsTg7p43obqn+hypZDl00P3zjYfMPP/9AGsOhZmFxqfnw4UM5CNUUcdGx2IodxmBUeguYgHE5e0IwbPJmFkrtZg+ZSYVjXENXQIt9fCYkyN0V+/HOk43mjQcrqgECg0HlUTYdZMdcMSAO61BThX1jtD+OHPL9DaWc6thxOUBqiZhZIjyin2gPCCuxV8wU+8GYur9QDZeh5isqp74o0MI98b0ROU6YlhM5ox2JUtGvsBI+UJuoZrsqj/lIAGRTdVFgDACQHIP2hvsh5EToaUoVUnV6/1MkyMwKolFCYhSb26cku0uxR18vmTCxOmflTRYEzz4YvfBLAUAOSDEWo8Kx1FRxLRtADfsaKbMIUEYGCsXpDEKzIiqrexyjd4jtAO8Yhx53Ho8BxKkTE8AWwKYYiTNiqGQbIR5sTnG0MZWDn5YI9cuvfEmhGMJjkVlEgwfZwtmpw3HeE2XY7Ck0QxaMiDUBR1VEVfotcwQBg/ERbco4R0pznyrfUjwvvrcwG9lqD1boq4zKk+YX91fFkOkeE8hb/+FxWDQ93ZGOfYP9iP2gYKQAUTxXwlkRhsGBR4grCp+VFPoIDwfEyOdgO+U8k6COxQr6nxLqKsxIAJJgsLx/Sx5jsWqCzk44JsFHCVmX4z08mK4SmMQsG+0pLIgFzWhAHn//dPn05wMC3EAvP9OyGV1lQHr8wQ39WgHINRn6SgAifnXhy8mAsBTxQIkJzHUEZP0QfHbZg05oJgdHrsdi47qAFYEiPMTyZbYkfi/v+7hyaIo847MCPJKh6HwnRzF/x+ncLrMfZm5SK2KdSUCVGObl8y4zwmcdAGUQou9C+3K/eo1qUkRfQMiBMuAwHDjaMa0WCb+wImJlTrbM5oG2cdd+Jqy0vHW7TnCiCpM7EhFSxImJLDYKY98NMiPYYC+qu1psp7aw+kP7QaiFNF3CMAhIASZReAy2QemvZMpQJ0TO7/HTxw7BcF1WyzAdgBb+bWszul3pQWAJBiQ+HdG27Jzz7vKt5lfuLLvqJZP1u/c3m5UdFZqS/TckGLy3siatxKaeZaRtury57p8Xm8wh6Cx7quAIcNrsmjsNoNBnlFKfEEMBkLi/sS8x4hM5oQOLC8fl2Nh/ZQQhqcDMKGBEDAob1uEI2d2YfV362aU1RaQBQCPNmtozsUdQrP6HddyUvr80Kd0IoR02q9M1ZrTBGum8Bi76otN0dQ5pZAUI9byUqcOOvDsCIOw4y6UAmQBBAOS8YguL04BA6mSEcz+WQyW8QHtwLgAQQjCESgqDF5vSxWo7MjwiA6Rb9TKofRzmgUIQ+2JlWGSz+sdhEm5BCBs6lQj7xfb2UXzMglcyXfRf2YiwpKPaSh4QOPBIvY1S/bBsYw7Jlffpb7SdjKAB0RRjo+1mWdVR7y7NCYCF6BO2DbuMjwKcu6JOMmRQWRNugRVZ2RIjoiyYUT3TUSH3MQEQaZ+VQdMoM0sb1ikbBh3SsJ7HofbaORDr0pZdl2bFpuge33p02HywEixZ0Xywz0zsQh0ThsEdwMPMRhTEM/DQT0AmL9eg4XPbPTbH64bECMeGWN6ww//LnwaPwYoEIsmQWi/g4HczIrlpXh7jSqmeYHIBZVYjRK4lO6owHzHxBejp8MIGjTlDGpgEADl79E+nyyc/FQAJyrgCkHQAX9CPCkCuyfAvAiAXMCCu1BgO2wAk/HxMBm5DF1iUwdRhQtLJFzASQCMASQEh5RxOmOnMmHFzXn0koeEB7a8H7CmgJYZw/F8HyLiRES6wOFT/RW2LDAv5WqULRZ2TFH8kAClsSwIaqF+9qAqKEwSEOBtC54PKd+qmM00CqCF03HTtiC2thhUoyMyKc6XeHgmYnItCtwPxhBi6gMKA0MaSdWMGxu2WI7T4MYDGmPQW05Mq2kWJdWWfUCMCR8MGZCtK0yRVF/0FEzOlxqnBQU0Jakds7+14Yh0SoIGOZyW8oGJTr96+rXTLeVcrPZRT3VblShwDjMCH2sjuFw8eC0CQyaPn4Fg82RmxkzG6EOt2ZHZWmrRlQvvcLKpuCCBkWgCkrTRb6nGsyNHfVwhmU96INpoFcaExvaTzaOl32BW0djhvwABFoSxI1HVwNLQBQOgibaboeT4wI9okUM/m9lQUJ9sXIECUO6VsjQXqj+j8sCGGimoj59kBfEgHAtDZFZ2BE8ZJecdlgRc0LuSETOoeFmeUaixnTPcKgXX4n2ACI+vHoaFcfYezy76k9sOSHerZn3h32AjHeHFsMEMJc9VNIUPERSvE0jkso/CL2kbNFjQh1ocIxDCCzl2LJJwqfQXWBCDrfzkYDEASrFI8DvABEKEvDajPwohEBWF2IWYjO7QZCoepDDul8WfE+BCOQv+EMwdUyMRuI/cPCwQIGxRDRWgGfQcMx4HCMmMCfYRk6N/W4Oh1/wm6G7VfIAeQFSEfZVmplsj0lDZ11DXubR6KFVEdG73PtfvIdvHCP8TkDrtg/w7jEf0umI4sQpish4EHz6MDKoJtiRohMQ+ZCe2wH6Hj6ABHg44EE0XjwbOjARlWCwSaRcOigWH/wmz4IcQrzlUmrNKC6D/B+MbL3Iz/jr1gTh/+4+ny0Y/NgPRmwRCCqQxIdPmb/FcByDVZGwCiOPNfshtuZzM6TVBLYkD6XvnXkkXkZnQeU72iTXv5TCXMx8GPHMhxLI3MDbByWMW8WJiQrgaEd4rOxIfkhGGwYxajTPRMaIR3okJi/OvpDjn+T71Q6LIfcY4AIBaNGoR0gzcRk4/v+LOkl90Urq2fzIHDOm4EZsLxaVbIAiCEDQibuICahIku273rSpyI+lgS4STPEa2KpcBrUb0y0vMiWdhXTo1FSTGOnJ64B1evxMlQZZUy8QqtsH/MnEIoU6rvsSPx5L6oeuh5RKr7EmriwDjXqFgSWAn+3j1QRozOSZYNNT9ATeNaut5SVsxdlXefUOYNwM+AE72J7Mk+Hu/cfyzwcNg8Wt9ycTEeSACQiNOHNkhOlhU5/gKghtOenbTz5h8Mxa481oYEA0dyPLSHlTVVTnFA1JUgs4JsE+xKH8CxYFUCPC71znumx7EFoDDAIYAOdnpeO+cuqdZIS2hxU3qKLXk9UnKXJxVSUhVWaphw6nBYAiBqB1Vuz/TaY3dfvY+9EZ7CgFjPo+ujaZmZUqEz1bbA8Un2YRsU+A3eNdjQ/7H6Dm1oBC45B47wEGGtNxgUcLhgx+FYnQMi0HrsCXzsC7ieyqHzGbZ0CAb9Bym/+fcF1Xmg/LlIrqwBguz7U1KNDdctJYjdlCkwhraITCpqffDeIDVB2PyRkMvIpN4fVT/SLre6q5YyYGanpXvR/Y4ojDWu4m7gAEYcgEO3ofYRtgkwNqRjhmRbssNU3Fagjs/jC6Q0HyrstS82B4DHXjSDYuDo33ayuv9xiVGnVTNkT4DwnQdbFvSSsj2mMB87WyMeP1XIJFKPCfvELtidl0NSVwAQfRFbBsCInzynmDZyjghTZWZbLArKc4kMGX1osBGhrlJJt7zX0YhwswkwonAZk0eGVPJnTFlpyA4gKYAjQoj8V/QfbpkAyPHD/3K6tP+jATGvJrhKGm4FIPksb/hHBSDXZPACQJ7djG6wWf7Kty76X6EOCJN+weXBSjCyvOrzUwgH+QwIiCHm9yzyzM89JB3CCTbDji7PUeaEy5CCCUNuspmkjoQcKRMqok8Ek4gQ4/vdq3soK42wZNdHRktPGCj/dv0Du3ea11W3xJrDi5dci8S5y/41JRyDGJT7QrPhEuCU1+ac+iJlqg8RJgqIQPtyIgMon5epLjJXYCwutBr2JAN1W1glQhzJ3NA2C0f5m5WsXqSstqSRoLAYm88BRqgnQnVQH89kSklvAIh+H5btuD77n+xJh8KKl2qrUh96Ysd5TSoUszg/rxXvlJ0Vq2WqsMIAULL8sXeYPVJBqcfNU+3xcgYASZ2Kdw8OQ4a4j/7iFblCKWJrxgTQ+KywFSEk5aAIH+A0ASDs/TJOLQ9VSiV04oRDmYY7Ami4iBdMi0FI2NMAhBU6osWsF4EmZE76jwMBkCMBPWqIzArYtMWEEKLhOE/iOg/hMu97I6d6bAFoAAOeJaEXgCb9ldDQqNiPlsIJXJewA33FENZgNhk6+o/aRvt4lWd/hrN2sTGup3aRumvBaqTv8nswIBECsiDUmVYAEFJ7Y2dbgzZTgMmeZd8HnMF0lVTyyFDLsAlhJFg7AAisl17UAgHMcg+AudaYAK0KnnH+ddXzoCbIGHVXZDMACGEnngfZ0bzAEbAfgHI9Yp1bTlO2faqkrvvakG5zl2JyOkBunSwkcAbgGNsOKZtrdKyt8wWgnBC4mWxRhyRS91e39D3ZfFI7JgNoPnyqPXgUK3MpdkCb7OodrgEXDrGE6NTp8Z0QTIBXMFpUwE0Ww/fbmbpijvL8FnqRCN2UfWYCdHRCNwk+DDxg+rJaKs/Cshj9F1VV4yIe71zBv8fMFjA9G5HfsVbH+qXsMD6m9CeYFT3/+//5dGH3BwNZh8z3UzUgNukX8q8CkGsye28IRuK02IxOq9plMSBDd39bO4SHBiQGD/+uCJ+UAzqaECjhwPDhmQABwTZ4bGbbOz/TYXngdr4T8IApsq3Jf0mlxMnWoDDXtlaJ7z16pBV5rNYIi8JK4JwIf7B7LSR1TDMZGsi2mVGw00pdip1apN3STsMDfb9Q5zmX+D6iLkg5K5Mv2TFRpZOiWEzGpZqinSSOzav1sJ6/m8rdU2c2sKGXJluthu1pjfRSY2M9CKtnzhtpx7EdeRGnpkNR+GdCab581buzxmyaE11Qy4haOQ8OgCJWNGRUoReKTsU27bAZ0nHIQQFqZmFXCO9IOzIh78LEvr6P0zxrHq9taLv1h80uniG1IGYromv4vSLuddaFUz8jNGDtCMJEA4ZgFqxjkI0Ir1CqnX1iZgQeJgVICKuQzF1ACLbGCfJsAEUmYgKf6ZzJn+kz6q/MKwREuAx8HtmiAAAgAElEQVQHTpinLd3COFoG3a1LKeSzgpCnkBsVYdnIrrNxit53FVy0OWobvys6lc44G4GdbetwNaWvUKCO961NyGdvB6wVPGGfQ3Zo5vlnWAVGB2e9p3DXngCI93dhdU+dEcrO+7jYpI5nESyH6Q2PEfoGYudhxZe6uqzIlLAD1MuCZgFK15jRsyezipRcrkGRsZYAwczkuMNOG7tkdKntJYzZGQSADwEIth3We3v7Z2KUJDCd0bUlQF1X+u1Hj071k/1yDnSvB7p2yL1LUTBZX2BI1XpHJx1OVGJRc2dJYGeMsB/PK/bEUcROAEjbBahtbz/cl3ZIe9BY55Evwi8dABKsmDVVJSwDiMD+ABTGtBnNGBslkGz2hVvJ8W6tiL8HkIjS/ZFNAwjRt/WZdSHYFQACwNf7FgHrJwxRd3bjrc6EBjQJHUgeEfu85PFl7HsQBRgpRzJn9ANA7v2X09mtf6gAJF3EF/2jApBregLP04As3vn1i7HXfptlSS4XYvB6iNhPdh18Z+2Xjs9f8OQVXgmKN8Sl8dh8mvIE87QOe3jAMnl3V5eDWhVMyIlRAnxejnFWYQcEdNCyv9AmautKm5wSC/CKQgikvK5JaPn+k6fNllaNrO7T63tHXAtS/V843biF0Ia4BkmyBxETjpWTRbRuT9w83zFgiTuyQ6NAFit2QgAu3mUmI9iQsqW6V0Q4S19U5/W+H9rUS7oQamG4CJZZEFssNBbpvMumZdiRMM+Qy7ZrJStGyFocwAnuHGaJSdgTaOgmCjtlp+bVGXcnMCCGw/uBOBwVdSDYC4R0WYSu00pnmBErsiBhKmDh7QebqutAmfjB5vV3HjQ/f7AhkWoWiEoZDY13thHhJp3T7BOgw45c99NhK4JdQJjLKpJ28R2EpzMKn0zKoJRTJ4OF9OfscJGFxf3JgmYIQj7gipiEcgL/hCgV0Ap706/tFJnsyaKhmNYwVVwRoOo8hMfY5AxHzWXOvXc7NUHi+eNoC+AkYwKWRU2UGBkQE9c2K59jMZiQbteGASFMESXg41izGmY3lL6rkFnsfhuhFkJAexLcRsE6uW4AiGIcpHdbwJpaGO4xsi8y7ZZwkTfwg4XDzgn4s996hY0jM3hFMMx+N9POhsH3wRIANGcUpuI4kRcC+RLoatAcUbxNwIzUdwAAIZKJcQmGxYz0iTWanxK4U70PRY+aj55orxiKi6ndFwKEx8eqqXJGyfgQy6IbMdsyPqlKvIsOC85PiX0TGYeFqCmC9dB9jCh9msbsSktyb+NErz0JVElFDg2QGSbAhUFIZMN0XxFeM1ticBGF2AoAKVNnAA+92/lu9IWykWYpq29xq+0UuqpSC8TZLl5glEJwOYcV3JF9oSy74u3oz11GJLjapE38ufsx/Zlnpr/7tUA5+vB7p1Pr/1lbCUUaLm0phciqBqQ80Zv7WQHINdn6SgCiiWrhzrcv2l/79yyNY8yUwdNBDjFUuqu/HoBSwEY64i74yGEXC9DuVN3zNHMBnysVxqPSOOWoSH9lm/oZVQad0Codx0a8elU7ujKJzqCHmFYqqcSVG3r/zQ8/ksBQJbbVLDbKQqjfHfbddUquIZO6DmdujUneG9ODQwpucZdm5w4cJtHbVBGVv4xt5APadBxXt1psFCBzmW8chI4jpZIVr5kQZcZEAapIAS07zHrXVDvv2MQMB0IGAUwVNUIAB1EXJOjbKHrFfBahH56bJ9qMYVtLYlDAjqw6T25KphrP1gfwomT7uGw9LxHpK6r3QcjnrXvrDlfcXZ6WwPao+Yc3HzRaALuAGFVeT9jbooS7EoTYZgnuqNfBvZey2vxOaMTaQv6TLQkvkc47hQ5EYAFqnuwWQAg1WqJOi45nFaz7wxkBDEYFFAit+EwACJ0X9iOEvedKG9bLxc7QQqRgVYdbZyFn75ALIlafXM48gTL7wSQmtZOmnbyHpmREgkuzMRlqCQAdYcXiPDjdiTJlvPrP3h40P5sSRv0QUl8R4+K0EYDumAFJRwhQIbPGVVrjmJIV4ou5/0UozJV0ERvrmdJHDOTNFsSus4bcMHYIUFXAjY0Px8VEUKaPwmPYry3RKMMdALKu4mIAENKU9/XaVbbKlsIg20o1B+DcmZ+WpobNAGGWEPQKgDxWOfY9ZdHA0MiY23sbCgtq3xqB7EiBBbyTNaUMKaWAT2jhQIYN4RfbRem8PCfSfF08TuQgDMiTndPm3tpOs2cRbgAZrhfhly4AMeDgPQPweMFGRViEPlTGQwJ1PudYwIoXC/F+1AmJZ1Bq7ji8k4DDx8E+xUDzMd0ZsqCP+Cx54Pg8kAYd+Bm2pAAj+pPZPD1Ti2/5yYLnQrtAv/N3p8NPvjcgPY3RcW8dkApArskZforTVADyKYz1okOvBiCDzdzdb11Mf/13VGYhih4UR3bVuUIfwSDueSwRb0iYET/DIcUKvwM/8hgcUfc6ETqw4Awxmj6knDnlvtkvhZ1i+ckKl/gvqZPsUtpWRgi7vuKwN8SMAER2tIJ8JJCypYB1pATnVGHHV5xG3pX1LV02JPQrcvB2LlDa0cLOAofJQS8qdFKqm1V+7IrLHBMq9hLzDeYkmAD2T6E2B5PeEVVLpQWxcFQv75pbmJDCgpgJoTaInIvuu6ThRsVU1b/AiZqiB8DE5l45N+bvMWG6kmMyPRRMwxmRCcNeI7AfbFDXYjdcXQvdCIzT7YUZX3d168C7ws6KEWElDADRtiAqSCYqXe07kCOliBdFpDpF3CxWiIkUpwUIibASwEICQ2eZlPTuCFfwlUnVnZhEs8H+Lup+BiF6dsW5lDAVyBBHFNUyY8XIP4t19fuQPM6w3vf3YS+oOUIbAA680tnAwAwBLsxQpeYJUOLwToDJQufzO3qIMQEZQAhOzZ/p/ePTcHZug74b5wsgIOLAfZ97jNBcZL6QBQJIAJAcWDcUYTR0IkV06tL7Wv3zWQkDchWYOOwZuykDHhHZSrejV4Rw2Ngud57tABCKxY0JNIyr72hDwmQnYYW4L4grMlY29iTO1QPelS5mW41fl/6HMQRLA4j4ktJzvzKvtGSFSejvgL0na8EFkaa7KcHyuorf7R+qT8DwaTw4ZKnaI+NKXSeDqyVGjeynlo7n+w5X6VwnsD8IfRWOEZ6R9uhYuqM9gRFAZ4SneO683CfKy1Gp7OsGo6FHOhOo9O80LkEGAyTSohOE5PsBRACnIQ6OAmUxls0gWh+SwCPnjy57kWLyZCKD6YgZI5Zq8SKsjGaEz7zbd46Pzp43+gA2FeBt7ZMAyOobf3t69tF30X0HjNG5qwYk5+0v4EcFINdk9OcBkHkBkNlvCIBoNQVg6GD8nGB5ADG44l/Qz6ndNviI3wvYyKM6X/ID9JfCcWSNo9BgGORroENPa/JidTol0eW0VuWufUFhLjnLKRW3ApSwctzUviJkhVC2HGU/q0yKgUFfs/nV+4+fxgrKoze7j9scztr/vFqi7RG68EZ5rOa9H05oD8rxJWUOJ4WjGdKxscIPFiRPmFArHFHsbSFnAXBIbQ1pokdiQvYlIt1Tii57xHiPlwQLdtguiEX5bBgLVvFa6cKCwGKkkzcIsZ4ii1QZLUVJ7gjLhJYizK57g30wqxLggzRd7NqW7oPaIjgxUnzZvA72xWXAdW7SgU80of/ovccq6HWs7BnpcpSVg/N7vLqhnW+V/sCkSbjFAs5yzWB+DBYACJqBW6KOSMFl92As5h109Ys23BIQ0ou0XIVhxnT/rAgR/rGfC0JBwkgAP87l7AjqVCDu5UHpmvJpzYTrr1DUK+LvZGOwVw01XGITtmCL+qn3Czi0Lih2RHb2CP0y5S1Q/jAuTmGWo25r5U6NCxoOtmClDU3P+XBgfECIiU37aDv3x73hNEOPgPOMXXBLAa3jzH6hn1msSphOIIICd4Rr9pXRE3R/MGQ8F5fsd20Pirkh1GZH5RGHb/YFbCNtN0CpWTsdO4b+Y2BE54gqxx3GLmRaFplui97aEgWypcJoq7v7AiRKVfY+NQzQpllUeO61pVlpOKhyG0zRtlgTzjcyJOAisLqzv6305gODbC4P60Z7J9EWCXyMsgeR9UEIliNlHqB2kCEfFgw7SgffliBlQ4sM9F0uT48mwyGY0NSUeh/BdHQZjw4Qx9b5bAw6U8sRu+4WpiRDlzA1ABwzNqHhKrqqWIHEs3O/9vwRYCAy8ro6Dy91fM3QdMCKRTpzaNYA1IQkoULoi9ZEmfWIRQ0AJCq/6j0J1R/++D+d7r/7N64z595VAUjOsV/MjwpArsnuzwvBLN399YuFb/y25qiooUwMGKaDYcbqcjC9tidxI3sNCg0ailURdQ+2o8CUAkRwFPq9+OdyDx6kHsoWezH5snpjVd8nBw0DQrEqyn6TMjosChkB25QyORbEjCCsY6KlrsGwVneEFsgo2FIJcqYMJpN1OcYNTeS7Wk3aQcTCI2aRnEgKMMEB8K/svhmTC9Uiu9ACMSnWYA5hQmHu9oQBbV9gR5y6M8FzvhEAiNprAKLjAQgUpyI1kyyWfQtTWQVHBotdomYdMhwcfvFeHtT1iFTKXnU/bT4jxdMr7NhR1ntg6O9SqbGY/hyQoJUsDEhsfqfMBO87o7RZhbhIx21rpcpdknGEc6DENqGaPXnS9x6tyb4HcmYjWtHqWbDfjU6+KiCIQ44KsgG6sDOTuEW0hF5gPgQEKGne0qzMbrZUMoXaXtOSlz1jACE4Nr0dIRb0IokCvarV/5Eqi432tVTmvsyiMcnDsNBenL/eGx4QwDALkiGgzJgxTjYA6YKNiwsxIMT589kCNjgvfeZQoQiagI6EdF7ATTiD0IE4q4u2RVdOhxN6EdsAh1Qcl1fr+V0zOdQJIRQBSAmg5dLs6q+Aj70EIazMXeobNkH9fUyCUrKMAL9UbKXeCiCVMUTKb6zyo/onC4RgvLSHkJsem8+xB01hx4Lt63cG0Y6YB0Dmmp7zlkDAkcMbEQqbUR95RfVjJNlRqC5Q2r4ASL8+I+wF6wH42NGLPk3/g6kB3I4LsI56354QzvofQFKvHYV6YCzIZAOQ7pEerdcBe+SkONeMhwztTJgMxViLY6AdzpnnEN0lmRBYKv4240EWSzdUw/GAkRJi8e8Wo2YhsFwMOAyYfcV9W72E+YrxG3VFSt3nuHZseqC+7L4YwCNAbfzt/qv+H30i5xODkQAenm24T2nF7v3o/znbfftvtBahJ8WCompAout8Ef8qALkmqz8PgNwWALn1tX9jBgRndUbIAH5Wgw5nQKYBf0GJOiXNgyhWMZQgz+FkB+rqwR6sWZk0GQLmQIdFmBRcVprNvNifg5hxOGCcOuGNtrepZ7dYhQgQ3WnyhQWZVCzbOgZWsPoMgtOrR03cES9X3QYN1j3R15uKr295H5ZYDYbYM2prMHGxQmP1GLUcBKW8YtOKn0wE3SP7iFB/wJOI9QVRK4KVDSWYcyb15GNHETOrnY8XOwYgVFHN2hmBgDrOjg3NtsWCcO2Q/cVE6ntzGCb0H1Ki+Z55LzbZY8O11IfkPjVniB3lBBAxwow43VN0vOl/Mku4sBkJOYIEIOg+phXCmlV8Hr0N9UZ49hvKakAHcIEt1Fr+Xt+GWj81KIE5GCdNWs6P85/oOTrzxSAkQi7FoYcdgm1ATzGmn0tthXtUKAwbsk/Lpiqe7cu7UB21TyJSbolMFrs57AHjwX+5eqUoFM7Bz0SdslMkz7VBSopusBn9PiZXlkbCodkooTOeCCmz0OSADMIs8TyL/oS6FmJpBD5oDy+Djvxp7AGAAZhm9c6ysjVu4AJ2hF3xKreFU92X4NKiVX2O9oIN+aLkOrsnUxEVcIqgM55fqYSL9oOwHGXsqSaLYzSIsRMNNgX9TmycGOc3a6B7MrMjWob3Ab6AHsYQFuC7FKPj3gEi+3re6FbINIHJmxYImZlQGIVCdDoWbczMBIX5Qti6rcypdbEne3KgOHniBwAOgIeLvLlAXrBkhO7YKBCR66nARwAygTCnIkd9j6h2GgLU0JTwe9xP7+63nX2pACQGId3Pi1C1MB/xM6vUGthEqnNhDt0v6CM8a8a9WYlctKBDgpVh7krNVRnPzI0BbBN8oLvyOCatOcYM9+3rWXRMKf0AJwEw0PvQt3SfYrIevv43AiB//QwAKXvBVA1ITr03+KMCkGsy9lUABMd791UBkK//m1Cl5eoEhgOHF4g+djxl9DJgO7MuDtEOJ/jEIQGFGQlIEUyubUlIJoAR0QENMh3LioqKlYQfcPRs0nZGOikARKdnoEIxU2eDgl+EBjg7E+A4+6RQZEuMCA4Z0HOoyZQJyXuk5I6y0NOUyQaA7CpcQwZIyQ7B+eK8mdKpv4C2hM26oJDZZj0qqEaBJVaB+2o/lRkNPtg4TpOJwZiBQAgbmYuOPZHFrqasVotgNQpARQXR2DU2WBIcKoJE6HZWeuGwg1mKTfEiJdeltJ1WGyEUGBFPjNYBsG+MXuhEPGXGMHFJb9mUMM+2WCH2g3G4Bkem9pENAfvBfjNkwBB6aYkBaQmAoBVZ29UqWMIA9DQ4CjNUxBJwgnIkpKkCJgAdBkVe4bHaDoYiJtaYwCOpJaqWOuyh96ZVhGpB+ZijhEesuzgX7Y/TjOJW2EGmtkO3jQmFGIjEiptr2Cnh5DTzo89A/wFvxwofMGtmxAJSHECC4pJpkA7K7dQxJ2IiuAApouyuS/cOPQiNTzaDnzkGuQ9nTCUGde/P0Etg72BvOE+xR2eFnjbhVKSgbkt3sb6rZ6UbgpnAjm2FKmAIASCAuwDIUPdy3lTgNZiLkvgUdbOeAoADsNd5GROMsahBgl0FMpw5wrMIAWgp3x7VREOpAAuxR2VYsUKEmAhnMo5gsrxFAIJWwlz6e0roY35KoZkZBLFs0ic2a4uaIgJNMBceYZECTbgFNmpUec2kX7NoAXwDQAAdgLAoqR7gwWEqg44Un2YIxveIXf1ZV/NhcFfAaYI9Aw8/o0hPNouWTErUEQnWA7AHGNDIdFs9inSsx5jHXAAH4KMZxvxeFEiLEIx1P6l4hTFxVd1c6DAmEPy6no3blJsJevYq/yIbzqwIbVYI6+Hrf322/dZ/7Jfdqgj1mnzfL3OaCkB+Gev1fPd5AOSrX/uNi9tf/bdaWAokQDPa4sR6o6x52bPExKP1BWV5Fyt2RhADkaJH1mooZgxdua4KoVs7ux7wDDni4uxKui5wEptssbV8bDUeNRson03KJvH8iHmzquZ3K/8FPnC80NFlNeNS5vqbUIdDC9SO1tn22NRLkxwUNO0rjh8xIKI/3onN38SkqH3swYHHAWhAB6/KeR+QYmifEqERVjRl63bUH5CwpX4AwMwppuGDvJIKgWawIYAk2BzuNQSHEg1SCMuADgfDxBciv1iph1PHHgCYeMXvgBHaOSIaHlDWUugM0Fe2LTc7pWfkzdIEonCIZWt37MV9Q5GjBfHvaEMANTrfprQHjxRaYW8Y2lEKOxkg4kjILiE4jU31Hm3kvjqgg/eS9fDEaocXgAB9x6TiLJOU+GZi1j2PSLPBbqrbqp5J1U8mbJh6iyR1Htd88HI+VvEOj6gjHeo9GA/OxWuAWIqOoW0wVzSf38f0GaJL1xkxUClBs0AQkS4a1/MGePRFnTdW0s8OPO7D2Qt6lc3ZIjzXnaKKg+SbtI+QEs82tDmZpmvtgnQwuvbK9olq3Ii90j1xHmqj0N93FFZknPFMg8EIEEY/5N7Zgdq2t5FjPOIgASDs1Osy+Zgf5+w1g47TG9gAgM8GgOhQAAI7bIyna9AGtC+AkmAaok9aEE3fByAJSHx5WWm87bCXurHYD43rPY0hMVk8r+NzROAUJQsGinbCBNBPXAeFlGNAB6wH18r7K8DDoRYDkKx+WgAFP9lUTrYs4chgPcI+tr2BRtob4JEg5Nj9KEKV2NO1PfQ9h5g9xyV40H0yVgN4xHW8gMpz+u/MbHGKrAFS1LcBqET6eYT/+NxAHNPTZoAZ32c29PvRb2KYROgUAPLgR//xbOet/4QcLOCPzl0ZkGtygp/hNP8/e2/WpNl5XemdrKychxoxFSYSJAGQxEBRsiypdeeIdtgKhW90y//Cv9B/oS3Z3W3fdLc4iGyJanEQSbApmgbIEB1UtEVBpAAUasi5sjLT61lr73O+Aqv6wl3OCldkAl990/ne8457r3ft4T0DIP8vOu1+P3kgAHnpjZNPvfH7JBF3WuQYBVgmUqDY0p0gKyspeRRq+xfRV4uKXYOyW0oRktRqUYrtQAvquqJSYDvYtaMYiJ6AHcFc4HMu8H9AsNtE0Io6rIuZA5RtARAUZqJBEnrIniWRFrGR21/Ex48LoMCQYEZB2HiXGqWJ2YdIFCYViheWwSeEsvPRNQASQEr7kOBTYtVgxcP9yomsfERifoqQcOIi/UXohE2xgGE3ZVYj79k9JTwzO7DYXiKQ2oGVK+1DUSGzMCEUHH+bKbyWzw3aYHeqjVaIjFVNAr6nHJ4TVRIWqLwpvDOmAuQb4dTZdzmMznUPs2JbeDEdKBKfB1O7Q7e1wJOd6coXA3ailSP1sQkG50l8KpyfI9fi3EkI5m0ddU86cn4Ha+ETWe0ygAIF9AZUMYdI+012TjqexKvOrilmBXMhoIbxQwl5XlkBxnkYUwv15bVLrg5C2dEfUTIx41gp1K47vj6Z5z5tFydKK+iABv9e7+1X4CmAYksbfR4NzofME13HNZkDUfK7csJ8T6GnADBADQwe84BMtsk7w/k0So/OwX2wT9JKv1L20A8FGuyFUE5WBrb0jxmEZMGJeSbKeUFjjm+Vz+JRBwA472qnsSfQcBvnU2VEvaFnQAlAJAxPBpddPT5Zz1yS+WzjnMAHfR3wtrOvs2CU0wNn0h1YDaUSn5MfDvViLM2a8dDAmNHSWDKGjmyxk3FMXtTR9RcgSYbTfGcmw8AjjqMGRg0wPIblWMrvzfQ0OMl8SVr3JHrzemPMAHYeozgpw7D2YYTt+Wn4RvNh1gxaKryZdQn4NsuVzUyH5np9s+4AnJGMeRToCFCM5Aq06LqHXYGqOtKm4d3/48+OtgVACsOcAZCSY4/q6QyAPKSevz8AmR9e/eTnTl558/dkbldKa86hYKEjktEserRi5DmLbfpDlptw1SLDmsyOHFMBy5VoCihxZ/iUwGNH/p4AyW3ZitmRk5iKv7a1IhCcmwNAoXslkuLenBgGIM6JEaYEatj5GDBROFKEXBrxEyEFNpklUbo2X6g8TBJQ2wEc8a/AQdOv8dew056Eqn7rSBoLtMjiBgklPaJ5/R0Cqb7XU0AEWRdyAmfvUMMahKJPEqT0pSd4fRf6t0MuOZ0VU5TYDZXH1dif7YOAgkE5oKAAAyXyADrOAVHAijBldvTQ9g5p1vjY5u8QRDohYA8Fz/O+6vRP8vmAKjds8nCUl34zQNI+SMf2v8BdKA53KPdQ721Wirhtahphj1NqEoQBPkhAdiBFKFcT+wTgFQqtv1IRFzkOPj4BltH0KSBEfhPtKEoWzUs6x4RQXofLqi4Z35g66GAYEicUq/5uup1ruQYgwKF83H9R7fOJxyrE1xl8ZrcMo4LyrVH10LZ5QL6cHiPGnUyq9Iex5Qzo4XcGNuzWdR0J1jDFfKAj7mHessHG3HQ8XCRJmwoi14nT0NPnegAa3r2paBGDkJTvM2bskBzYSLbgTbEc12UWOZZGhPEg1ToPmBmAxv6dOFpzcvH//Z5OCBYVta0KAUCSW4O5CiBShJLq8ewTK8Ozl1kvmdKQd5wVQwgtdYJtO1YmT0xpgMcAD8abMlJeznNJZlt+T/thNTDHBICE+RjNMgUCk+8Dj6YGIGXqcv8n2qXNTFlf5TsCI1LghTWasSHxHYAcVpUD+Gode1TjzG1fDTsBT6cd28naA6/yJRuIeLFsREwyBvrqUJ/ZDFVMSbMcmRnZDNmnibbomoQGt+O4njHB/OhrYkBkgjljQLLQHvHfGQB5SAPwIADyyideP/n0535fZ8FwSmZ2JCg6m05QmKN66yVUjELVa6QdC0CgGPuAJxgUykDobClUFtPIng9Saw//qKh2APPGu5iAVsSdKZTdvs8ukamHLJ44Qq46DFHKSIAhfwmvzeLGdhsNBMBoxc8tAjyywzcA4dAuR6vkUDaYD5Qxijggg2qVcyL9UUAC9mA2vLEzkible3Z93k3x/+xMNiVbNS7B5nNqLNDyYDeMkLTPC33oHWBSRdNHSfQkFkf1thDzzpcm4JvBCbYcBIYDayQZ/exwXjE/fICQpo9hPlAyHQWzpfHhezvk1Zg2nW7buCSjk2KNZqN21o0fD+AC35kMZRpNWQGVODUGhKwIfODMSD12lFMfJRYWQEwUUTH2ywi4SeKpDIXpeQGGA13P55htNnU+yYbyiThzqP4DJBTh5GsWCKPVH+VTb8gVO6DqOhToLQGA62IB6F/7s1jJBkyhsGA98CkhnDigrH0pSiFyedWN+wBWuA6FynDB1ASQZGcOG8Junu9vCyMDQBjfEBpiPFTAVbE6ZmuIRjGITJ+j6LbEPLynHPn4jxhEETOr38NyLOsissHip3NTIbYkG8N0tiKmyIoZMMe8BBDoZ+C+91SJdz/cku8T4cANQLg52hWFPW8n1E2FS6eOZQ5TA2BN5+VAvKSzc7gH45ZcI/hONRMY5Uufm5EAZFS6etLiJ+R6Ah92RG1wZ+BZzEatb97n+4BTR7sEq5aje/qYdQjLeV5tcCizo8tI/a8WuB0dEZMkbnZ4dYi77Va9dwgIZc3qwdRw2v7RBAaQ0maHs3zs+E3B/eAO9YmZtkQhmWWu9QxyimkGGufO8A8ywdx8+8vaswn2mlmNCebNN988Ow23ZOZpPp0BkIfU2w1AfvrTn35BERZz7Vvw4ouvnbz5m78v6SbmAmcwBJTu6VMotQjH5YQiGJVfTDN5iwIqX1fb5jkAACAASURBVAB23KWcvZu3v0CENJlAcZC0v4QjKGI77bBN2I+kSC+Nb2nCDeKLcp5QPgMQTAphQlC00KBQz1HeUeLcr0PwMH+jfJlIlLMsf5JNZWakDDsM2q4s0KQr7JxWAMQKwXUKnR0AQt+k/EqTYGEcQT2BqZgfpqnbOzd/UtdFy9VVgBADryjtgJCAGLvHVd8bDKLIBSRIRGUfEdcryth2dPZ5NtOguGrnPJpnyHVCmHEAmG372CgAOOoL797QUgUCnboeoIGTHmYMm1nyOgClXsMw6HMobcJucTA2XHPUSdggM116AEDwjeBsEQAI3cCJs9D40PL0wSLgBBCiyHD7gyCevaudHhlk/Cx0mJlShPMnYsSKjJBeBVKZuUBpB7zFB4L7OTIh+sW7cADIB7eUTVfzck71i8ILaMDZk0MIydi6ygm7ZaJpAGlwyaPmOe+ZxVSanTwMi/1Q6L8a+2m3rnsLINwUC0Id6RvA0SpmKBeSgmLOKNMN9VY5OwpjJYImvhXpo3XYB7XNTpyqB2Diukw8FBAGM/PLQEavabvSfijaSfknBEAwx2CGCwPCvItDNH4jsAasH/q9gRQK9dy8Mhj7kDlS4Mfs5GRwzumScbG/VM3PZDcl/Bgn4GI7fPBd5fwwKxBZ41w9MDE8GTTFr4OxTNhx+aTNoHsYPsA5zqVtisomI0xHZz21clf9k4QseUAijyr1fa1DO5V7vrd5NX5O2cBko+ODBMWWwIB4XhhQeBZVO+rZwCNrNWczkSm1fEL4hRiQ//zDrx5d/z+/ZAakfV3OfEB6LZz+8xkAeUh9fj8AgnB59oXPnrz2uX+mw+nYjmbHnmRL2GuJVikzBKIQ6V2K3o6leNnre+RMzAFxNkOpLQMUyFvAuRVIUC3h7L6C6pMVUh77TsIUz/3wAh0GyY6AnT2bQM40YddRu5gys1DGwVGiBVjzmF/Y5WS3VYmFEEP4iqgMdrPrnC5bAITJ5RgKCVtCh2k3ESoIFMsQ/y7moJyl0g6IvYMBpETQjfbpUsw2X5Viyr4pRKwBSIOiUvRmUazc4wfT/iIOufUZPdk5E7nDe8aGmhOeHJCQB9krSeZkrwP6nLNTXG45wdIGO9kB6vLZ6N9TOzPa2KyOBW8xHWY8/GhflQJLur4jQVCgZLzEMc+7xgIsRFNhTYlTIwxIAQw9ezetpz6czKwDITPtlCogAXNiVouNqR5EycCgBAQVwa0yOFgNAEL5G0obTtmAEK5IKvMAGbM/HoMo4i1FctzcSR4K9rAwIW2CWROaubJO5tiYVgLsssO2yYNyYF68TjKjooWSkAwQ4Lmp+wOMXN8CUlTAp80qjbvNT/aZoLoOgPA9uB63J5TvAdcxY2FxMHWpHgDofYE3t09tjS9EGscmAj+NG/Kx6UgTyg1rgAlIJ06LAsE5/JaQCO/je4HGp/uy5oh+Yp6d2EfDGtYgZlHMEtlNL6yxruK745wsBVKrN9xe+iFJxQJA2t8jZpk8AswKsKDyC3QEjBRrA0PL2maD4PVjw2Oxbfja8CiZ5X5GzReD4s8ztgEevM576trllZgbnY7BGm2C8XfUBzlpOQYrmedIsIAPm2q4qtqQ6BnGNCDHUwS5Wdd7G6FjGv7ura8c/erHXwIvnQGQh6T7/muKOQMg/zW9N/PbBwGQJ5959eRTr/323IISHXVYH2aNpiTbQY9FRQ6GcNuJUADxe8dqH4zsMhqArBC6Kg7dWTJL68bMEL8P76i9Mznv+H/Sf5OCmkC+kt8D/myONEEy2bEtDEvoVHw4AA+i73EulemAA6usjFHYpYRjRkj6dHZxK3KQXdXWmtfxyUCiwAok/8kBfjAO0UMR6B/fL+G0Znf4uHaJ9n3R5+QQgZlwQin6ziqvd0mRNPSa0zGXoGvfGofrcpga4KPqiM+KgZravaIkYdQfQAUAwfxEJWCQKLOdXVOPRSmSXR/g5xTkBWwagJ3IWZe2NkOSw/maNZIAzNAGLvHsR0wAZrRG9iPv4x+S3T0gAbYAfwEq6J2knh0SCx3vcW8WzZtym1ooJ86Z6SMAAwDE/kb6EvMJB8NxHdOAtpNwbHKERKHFvONr9H3qkuHDLwRAYmZLX/ogQZQHIailK6R/nQcDPwqiNAhDjYPwIAXLwXlKqiWzBqYUJ52CJdF3KM0GNvSVQUl0j/9sZmnAA0NEeC91NMOfueREa/SD6oxPxQ6shu5isKK5SSgrAA+n0RxxXywMAAM/CrNGaT/3k393sEP5XaD4b+j0WiJeiHCJmRUfEM5+UdiuAAi5c2h3wFlELv+Shwb/LYP0+q6ZIZukBPI2BD42BT5gh6jrXFNLFMLa1b0cXYMiNgBp34cCQjatZR3G1JhxzvVlarHiTr/Rv533B2Yj4cV8h/kk/Rkwk1Tu9regKgCWGWbCQ2TgEfBhhmOc/Bm/zErydgR08+cU7gYwnZRM1zGvA3OydurXzntkYBpHat/PrGCefa2ZkACk4zt7w8/e+urRL37470cAwjq4devWyRtvvHFmghn79vReTON5evd8LO/UAOQnP/nJF2S+sAkGBuTq06+cvPTqb4UBqZ1m75LA8MABBFsrOxYzOysfTV0L1wBEyg1FyqMjLxBgE/jIIkaJmfrXrorwWRKgIUhxUuWMDJ8BwSL3bigOZjk9NuAiMiQhieRDwOESxU8GSaIHvNtEcMBMQD2XPwQhtDh0OkOjlDgRO51TxFS5nPVQmU4OZsdW3YsdkwSAaWvdJ9grGjqKJnWybwXCWpqa+hOB46gIO4WWgC3h1myxw5z1GafeEmaMwyhgyiyPAA33BAiSZ8CKTIADYMLBXvSbQQQ7UVPBUd+2b+u3e9JCB6VMebYvC96i5JKgdwqkGVAUAMmmN+YHy1q/9yY4bEYBjuy0J8fTAMkccoavwJqQgZNeetcadgzlxAMwgYlvV+YDklABLAAHlNdMDDWAL/Oul9fQ+ZwTU+yBxx4gp3uy89/S7p5nlJ9T5BcYatZoU0qS+2JuoFlmMfQC0NH5OhJpEZVDUq9dJeMCYPMLTtwlVTxny9ghNK5CSceu36H47QicDfuoaIJtxDIYROMAGXAFAKAesEW8wPR1SywFfUyeGdpnpkivwySg1KO0AQceBxVG+fvYWTRwgLF+7/Tm4PWZeWr2RBXJOsN/JoALwEN9tjn7RewPc2Fd2W6JNIP14Pod+YUAVuifKH7GkRBnnXYrO9G6GJBVYWLG3+DD4DN18MFzdhCNOcUALVNjfF9YLQyH1iAAhDGwjDHgSFl8zgGCZlrZeFRYM+4vbFDIGcN6Yf36nvRI9Rf93aCQ+sXIHHhhE4hfpSZ9bZ8DE1+nrAHKSEboghsal4xz5mNKTHlj6C0yhLHXjx32CytZvwlzm/6icMJw3/7el49+/ta/9bL0GlLjz3xAPDSP5O8MgDykbm8A8s4773xBx7sbgKDEnhAD8vFXP690GkSUhI60k6V3c2XvtVKKcnJKYkCBF1r8I+A4YBiIRFm02YWkWSiqCAzv0OAUrcwScZEU3WRKXDSTglMh7EPo2X7EXySYo9mNLF/+DGYcukiG0yQMij0331sUWIDHacy+I1LeOG/iwEpUCHXbIypAj5iI0tb4ozTbkQykSdleQqrKN+Ni81Mc/9iVkbuCMFcEIo1GvhxaoZZ5yUKtzDsoGwMO/FBgDBJ+y3ubqkqgxlGNXSbZVTloLG1xv1Mvg6awQwhDj5N+4QPO2BWWQ6GdVA0EE1YccJG2Bnmk53AByPvuj+7/zvoIjkmIrg+gw3Ri/47k+YguZQTE4og9WCOluc4OoaoABrkbWHkT9RJQECVlBWsllvlnc0Pl6cBnBBVmHwErKhwydR6JIlhokx0fSX6lQtosF5Yl4wp4EJnheYvjK/PNylA3Yx4AUhlfGLlQ/DXH9Lnzm+CL4X5p9iP+AJ7XAAp6y8i0mDK9xKfCzso1h1GYtDEJq2KW2FZdPK8Aa4TJAp7T9foQM5/qiDLOrbPjLgVPyYAbLqUcgIWxk8c7YBHHUMYJsCGsYb+PHDsfpUrOHA4hZI5fvKAQen1PWG2bc2AURt8k3YzxwNzCYXRkQ024MW2PaSH+SMm5Qb0dcVXrpXiuEYgEjAQAxk8k4dbNdvRY056chxTGA8DBxgFTEq9hP20GsYkjXERMiTWj6z7OuUF9BJaccl1XxoRTNSxEZPxWbIWxoh8Z68zCyMqYdzLXC8MW2gGhUlv8dALYA2Z1gKA2E/jDObt0gRDG+a4AyI++86XjH33rfy8XkzMAUsP3yJ7OAMhD6voGIG+//fYXlpeXw4AIMFx96lMnLwiAYHy2woCyjAz1Aoqtux3Byn+DzxFx+icKA1qY/ABEqsBKdKwijnWVh4JdFTv02tVxCeABhdpMBwKPJEUkDmJx4phmRsShapEM7fPQijMAIH4ahOYaJJRA7t+Y3uW3sCEoGvxTKj8G20mng9bDctIAKbZv/vBRcYhjAyArhxJuZd6J8CrHUQBAC71S6NyfzSo7YQsr44WCb3aUDP1sZaI2ADAM7Vro+Rt2gXF4Q7w6mZgPKFswowP4S64SzBu0CZbBjQ7lblAUcEIfAVruYR5yM9/H1a57uym8904/490MCMK407CHeQgIsTMlp9Yi3FGAUqrskkk8xvCghMNIHCckl+gS7wxLEXNDvWQInBXVlQFAhLrOLjnRE5gYADQopWbXogwzCzhrBkDI7wAw7NipE4r4wCxA5YfQZzhOOmqoAIBNbcWAYUpyIjr3QZRO+zpki5ydsKepxjs7esB83nMJGgpWIXO3TDB8zTpSuUSkAEzIEtsMIMwOJSfHRSZWTId538oRk9KO+gEw4eyppSm5DyYtQCEAm7Bn/G2I/kHJG46VaZDyuM+HWzIFCSDSz1bPBl8xE6FmYZSWxYD4nBy99pJz3eivbFBYy50wsOtdtTfQdB/5+phZu68ZtvQbm4rO9Jr+ok1mOuwzUuXbPBQTUfywwjh4dlEu78vxPYkUQ0F5tfk5QJMmdF+OztYGIJn+4/h6lDNo5cmR1wVC/KXNj6yBKXqJTRcmacaNdAC9ScrohuXFjPzdb/zb4x/81b9GIrgVZwxIZs2j+jsDIA+p5+/HgNgE88zLJy+8IgZESsu7kdotdvgoIAPBiRJIkrIoA7Pg/McuohRyEooFVCQSJELaZ7gATqz0k2chR833MmsaNJksiUZAMZgaR3FWIiB7kFMT7o3QsClB5eGgWiYdgEVHiNAgV1//kCXSp6taIHNSKFEkcVjd13YQahrhh28JXv/4M+ArgiL44Oa2beT0jxOLFcgpLe3PIvMm5qT0kIFEeAAJyehVvy+sE0XRWh9WBEbBuUmCAkx7w+CQs8AsFcK3Mq82WOpzZwwscoou5duuX/dyhIhpjdwDRQpQWJN9A+GHQrfYrHGz4HXVSkGZLSmGws/szMO6GJTo2uzq6wyhMnXEDyR5P4h8wYchfgA5fwUA4qxLVgSlDEohRFHn4b63GS7+BEloFcWMMsL04PmGorSCro1o4IsnMfeyL4f9KqRgpWRhzZgXzBHfy8CMxlcm1tAJBjeYmAAxhQkC1JjD3Mv1rwgpfA/4UYEUFJtZi/JhsEnT5QeQYGLimVBkzDDk8cBfgf5vANJgOgqLf9iNh4XkA+YpwIIcH92ezLGwlPQ7bXQOEDmzci0Ovfw8SeSyNmjttiKxyVBLbpM4pEaZLnr8ki6fh8OdC3y4fq5HAYRoZLM/EwBp4JQcJImmKR+NGqc49HbOkJp/9RmAyZlMASb4fvh+lBHGtoEM7F8zC5hM6maeA6XXZ0BHVmTWWcBl2J6AkgYfjLX7HeFjdBvzSf/lZVa2txa1NgJusukBAHIOTycwC9wPa0PepL293eGtb/3p8d/AgHigzxiQsYMf0YszAPKQOv6jAARlhvJ75tlXT15+/be1YgjDjTAIjRmqslOvZ1llV9HCNsqpojDMBmSXyGJDCbbTaWczNPWPcK0IjC6L1e4TJPUd6zjJijj8TgsQp04UbgjO3J9dKSodwWnWI/4n3HMVP4lyNAWUcE/uvyejP7ZlJA9UPeYXfst3mF+gnBFoTnBmEKNwXXnZAUbIosjOkmRRZjEAY0X1eldlQWKtYkVjdVqKPN/wvgAIIMX9ZmmWB9LOSq+ddMNUGNDUf7SVMbO+sbCM+ArrUenaYYG673W9TwL1TrMyTSKszazg26BzPURLrJJ4S8zCtra8PgxMzVhWEqxl+T2QwAshjKkEJe+kXVA53DtYpgBTK7E4QxLJQaht2IIIdRSX3AtM1weABADxeYR0nnmUJcR9g0Bv5sUslOrKGKBkYj+PEsKE12G8OFNbH5pqTz8h6A2GMOdg5tI102F2AamjQqGPUYIAYJslqw3qX58vY8CU0fOhbzAOes193deVloa2xEck9d2TicSAU+V5p0/19Ay7AJgiKRj9dVE2KSdhM0CPYvdscUOiIPuvgVYcPANEOkIkpo0GfGE8YPuSiTQADXAEuMjuP6zKrrKb7qqu+0dsCHJ7mA5MOfKJHsOKg8Nr7tMm/Zhy++whK+VJR6ePPaO4NrKEv4DdtImP2m/EIMugqJgQUrdXOztqhnlE2zsKqZmh+FWMy6iTxgZAUOvqe6+IAr5Za8zpusZrOX3uZer3DZKpf8BDr+f8yhOpzDHuFG8eAEccwZDIm2JmXMUKy8VkJRPM9//q3x9/7xv/up3dfO2ZD8g43U/9xbTSTv3Wj9cNH8SAPPv8p08+8/rvyAdkKUJbSsee5SwSrfZaxxaEVqS2s9au0gCgQIByS2QnFWdMO2V25IiVRA6BQooGSmhBlyC2ImvtE5EbgYKN2nQrZocGIKxpLXrOkkG5wBb4uHndX8p0WUzLuqjO9WXl+pA/Coo7TEoiHCjb2UKLqdkXF31bTpv7gB2EsSpDhAy+KRyKRxREDlyLnweMTHv1s4HMKZkxEdmEpWta7iYzaZSUd0wGIQEjUWAt1aKp6dX2DWnw0dwQ7+OQGPCSnTrROQC/OPtiNnKortmlZPMEUKQ/yc9RCkrPJKe6oFARAAimB5QkPRwTWHayG8qvwY6cne6SFCLmjnc/VOQEw+i6RGn1eTBmu0rh+lwXdvC81zXk9ugsqCgMlJHNNio3DqazzFbvrEsheMyYFzHh+GwP+toViNLy7lLa0krV/hgTCxJ93coiCteHH+LILJQEEBkPmav+MrBxf6EsUi49ab+mUpbcRzjNv3eCOPdz7usxqgffAGYAcO2jAtvBH0wbbUhGVvkLqJ2MicGJE55FCRqE+b6ZXYZmrNMyzTQQaV+h7uP4VlB2fG8AR4ScJxqGPBRhjRwC7C0/u+6AFgCT/Vz18aLyoCyLAWGuZNqWBreOjZjOWSxhI9oHJys9TEj/2SE1KzHroPxnwu4hd0ZVXoAjQKrBVDu1uo2eSwGq/VdDMb4fF6TBRxqU1Vbj5JrkM8si/zLjk3lX4MNj0e1IpE1d5PbY/yyLzdf1WuagxzuK1PPRDiUnRn+7ui/jfKREZN/9yz89+tbX/qTcis9MMNMgPppXZwDkIfX7fQGIlPALz3/m5NNv/LdzcwIgWYQsoOzk4++NQBmXZ3Yt/h8tBB09hai205eVU+WbcEItrmY35oUfADK7OwqTEcdBA5+ILAsyTDyAIosEFE+M46Mi5n0o07AANqGIvdjg1FeZULh/07GwKvZur/vjwInwuqmw1S15RULrA06cAl1MCtEAfdorx9CvCJDEz4ToGoUPq0G7Ai8NQHpnGufdGjgDhlKUbpe1dlSIcQc8dkAJfR7QEmbJIpFxqNdhCvhdook6xDhsCJ9zDHrVG58QwJd3WxalxQpw/wr5JUMmoK0yVnLtnkDGlrh38rJwW6j7NTEiT27oEDP5T/zyxl0d1keUQQOQYkEMPFKvBiFOTua8EDHDLFYa9mLtPS8of1EgZJ4HZaSq7gMr3VFRJXyRqKAcP69xH3fNAcdWxpoe3qkCKqycQovTBWYGABG0Sw9nObXTZ5ShgbXHphVbgFIUXu5RI1jhx3FMBaTFLyPzFkXJax9wp5/wGp8XfDyWCaP1+BbQVonUc1uRQZwJQ93XxYA4cRvg3o6+8YVxe6serTzjZ1H+SwV8+M5OnCrXobrcW+amA2cdrfNr6JtSxoAi2KnCbSNY8DosoQDwm5ipEhQFTuijWTBAsZlzdUHLlV7XBiCt4gNw6P/4gcwyW+n7hNeG6YqfRxcdENbrObq/oE0BgeQEmfo64xcexissy3FyRI0AtJSKj9Tko+UTsKvc+H9kW5ZInXJ+tWzKGTOWdfjUWa4lvH/Mq1T+JZ7CmVbDvnxAvvMX/+7421//X2s7MAEQwnD/6I/+6J///d///btf/OIXew/ntp/9/X/XA2cA5CH17YMYkOdf/MzJa2/+ztyxTDDeZZv2zKIcl6LeHIuO7b/QtVFuLLIc2DX9yACk3pcx02vM8qglp8VAAEb85dpxj/wik9Bokd8HoMFkmMEIH+pdXJt6KIUAevwgVsQCrAuEcKBXt8S5SyQM7MBm4RPz0b4+4ETcQ070RMCpXJgFgxoidsg8CquyikkmpiWbAYiWMEqaIn3YITsxkVmR3DnRM2Ek3A3okQIZfrYvS+3h3PmGGSUdw5oYulW/9/WdD6EPv3Nob/vgVEKziMkwLvxRP4BVIo2ODNguyNTkeuuzG9oq3yKPiO9P/x7ZDPWU4llfvLro3ekHtxX6qufQ89Q/itsABAdU+q/ZDwOQciitKJKOvqE9AScBG+eV36OVnE1O9dued+6/otBj+qr+DH5wxyLsu3wUVcJpC1jXHESpY/ZI2G4pGH2HsgummZwfKaPHMWsiu22uc7sMIoux4RsAS/lW9Jg2AOEkX6dUN7gIMLTfhqqICWnPjhmcOSMTpsFc+rFPCB5b4X7oXkm72wTR69ZNVblOt07YrR535PuB8+mkwFMM+U3spMr1BjS5hu+UNFmPiS1IDxQb6jVbzp4FeAzC3GGpoKH2jJKdBQnNnATAlHnXIDKblc6eyhAaeNiEWBBwhkXxPKh6NMPgjwosZNiLoaROtI0x02uDd4P5NJin8/KHSSQXvldaOxrk7T1FrgjJhelILdqE3CbmjEgYQWQQ105ygArVnC1waXCqtrIWGf+d7R05of674+//5b9RtQqI6V7kATlLxT4z30/x5ewyO8XbPn63eiAAeUEARAzICanYW8DaF4E8FVmQx+ykC4CgYCykUeRawtklVH/Vds/rHlSBIrKSL0FkOSEhwnu9dk6Kkpi2H3uNhp9vQZVdGtR7TCBIFS9wJ+/CgVQJgSzpsguFkQGEADzWFCUCYAAA4EeSrIWYGOLElj99Z/NQp2VGSOdaK/oyvxBlsi5GBQdXPkcRt8nF/ieEIHNiqVmHmDJQ6Ja9ALuKjhmVpvtIu1Er8Cgl/mA7mgGJg2qAwMiK8D0Cs/xG4jwHIxNnQwBT8p/kugCXgEf3jz7ndFOii3YUCoKy3lhbse8I9PdN+cp8qAMDSe4GuKIvCVu+otSiz19aHq6uq7+kyABqWwp/xfkTfRtAx1yAXWnQUTlUZpRpzx+q1AoWswPNsTLn83ofRiXKrAUyLYpPiGeIAVDhkBL/YVFMFtRXVjSZOt6pUxaMTDAs5aQI+xIYyHBtKP9xR10AkO96V+ycDjPzPyXVTt4gJkqdz62kmOOerFF2mCxyIFnq1s7cfM89fGorWV/Jd2PgknYkaiVgp8tyYjN/XP3lekLrB+TYh6d8KHImSyAC7cfRlTnr03DtzJvoIXx5OI8nJ/qmbekcv7E/UcBK2CMfodLgw+3JuGZDMv3U64bSLFeSIM79jQnHjAfAvn0s4lzapi3Lj+rTiXFM3ZqhcNIxA/qqaLXTYMjjn7qNa1Pfd9+ysVnXuUI4y7vKqv+vru9pgxIXfBjQKblZWA+DI67NsFoueYPEdwWUZ0F3ZFtFtWlwOFzxQMiQ4yrshPrN/20EIO0DcsaAZM6d9t8ZAHlIPf4gAPLcC58+eVU+IHPyeYjD+AybYeWW/B2mOk0vlknBiyi7cu/0LJtm6E4WuYVgdvgxGbCDKbFQ35nZQGjr586VgeK3jAvdaQVQYCCpyuOPgdOq/QF8IFZsr95RC0hxoBgCZFMMyIpACPfNjj/ZC60kVGF2ntjDm1ofhZyVSIGS2v7CQtg5tZxd5+Xzwh/1dzistqnk8EDu2EXWTEsUpP01Csy0SOyD5cb9uRWmJWPMMO6vAEE3lH4q8BGTzvR9+ji+NwEeYVTajNPXR1mj0EhZf97gjZ52ynw75ApUiAG5ubNnAEKuAuq+Iu/Dizr876mNpeGZi5wkqrKjp+QnoB+pbj5QjLTjng+YVI6V1IqcnnHydX3djoo4qJTdEFStxNvckOZGeTnSibngSZGRyvXZWUeJTsCBz1AmZlJGcJB7BkzcK1I6pBYlkia1qSrmm9F3oZR9+7kkSjtzqTR/MXmt7PVxKUrAGnPUTsxWSP3bycTT4IgyHUnEWSoq2rlHnGMnc6uz0QavBj51BEr7B2Xnn2o5D0dF3/BZ5iZ1bMAS8wb+PXZMLQWdSBccn2vNl2QYQ09LLnGPRKLkXgmhrXECQHrDUixINdtjZJNrnGFjKsJPqxiYMnUk42gYmbSz25u2dy86mkZXJApmajuXeA4wj6q3AjobgDCP5deiL9dXk/wPEO/TntXvgLQbW3f02PM8ZAwuaB3glI58cLoB3Xtf64T1Ql94/Xuepd+6DoBr2oBfncPQmQ9E5vGQIGIDhAnmPykPyA+/JQBi+ZdHnwVzZoKpSXeKT/dKi1O88eN2qwcBkGvyAXnlDQEQbJZtT0VgCPrHWbKofz9POTAi4LNrKTFspWnQwF6BxVegwItf7xHe2cFkgfI3OlLqdTMUXryqC8KWkFk7U9ruH7ocr3Ls7k44pWIsvDB76DrUlXcg1wskSAAAIABJREFUqiD5MUg+hvJHYJjqRAFQFxSSrsVGbpNHpJLbW/sYv2c35Xs4ZjG7a8wzPowPBsh+JxzWRSROHEVHYem2UoYEE78hYypgRLcAbNknpdgesxXusgkABrghPZvRCBCx+C1AYn8Cg49EzgSkBLhMjr1W0RHBqgwOuCs6E4dPOx8BbeJ7AF3yr8jMgte+rsdkg8PmhhwFLq/LyVWXJukYIDOOje2PkZ1g8m6QZIwQU4AYZ5IkNXyaYPajTC8d0useNUDhOQAzO8eGDeZZrHYbXHTL6JNWLjw7vBf2xCB5Aiv8HoULE0E5gKnsRgv0Fs0fDV7zuRQg5ZI0jbonz0gABEoPggvGoKOFAmYzd2DDdjnviJ192T+63u33YCVbKBq/lBzmFjCVyLLksEn/pQ+yglJSWLbMXoMCg4G0tQFIf1ckYxS710/GqE0iZqM4VK4SjPWsvAe+eX2nfTAqjrgamRwAaOoTc1f5B5VSh2mh8vyuk5T5dN6qx+hY6/4NsJjCeXuzk7WfjUqZgaz4a6pX19DmLJmAUL/32NJnGn99cEWgGnlBWDbgg7mKyYVTtp0VlzUgnzDY1FX5Q1GGgaQ3RzHFdEZk5n6AOyPENeUbgqlFHY2pBcYjB/FFpgFocG7fPygA8s1/oxHIBDsDIFlnj+rvDIA8pJ7/KAAZw3Cf++zJK6/9ztw8W55a0LaMjEsVvxAt1o8otRyGlQRAHWvvHRh6zIqubMno1U7M4515HFsj/KZMmvbwZzECJGrLA5OB8kPWWdBpi8U9nK5cZbVDqHd09u/IogVcGEaYDSiBgaBS5Sx82eXwsJBAkIbloQo2HZUjaFgECkp7nM7cwtCFZ3es71CSHD1uJeF+KsVEO02NZ/ePGcaZYdn9IVwRXiRZo7fLxOR+K+HZfiLWbhKQfTpv+jmHcGVHDPiItmh/kwDHgKkoqxEmWvD2acjNaPVBeO2YGOnXYAcqn7BowAt9B4uirJmrJEFLJkrfZ+xDImZwGCbyRbvLlZisiMI4MaAAfMwAENpgk0OiXAIwsgv1e3dzTBKtcPyZhyYOhW5Hve8oFbNPvi6qmtf23TEjYJhoAEIgyj0Ojv5man87Xo9+Lb5RKVyVzo7WfaqyiBxhrho46TLut6cLyDWTA8tqPVh/Z8dufwczEnV2jrbkhCgDODDBcLAj2WTp+2b6mqlJL+Qvjq0qp1gPA4sCBRnPmpflA9XgqTcR7iNAgyOT4oNinFE/9tIe7+Ubuu0o0zaL8LWBU41vGJzMD9rpSBwBED7pHCNmRVmXNuVkXXCtAU7N3BouTcnkK+LrBm09u7Muqy/y81q/+Zj6s4FwLhe1E0AAS7eq+bktx2rKW9BkuKWQ9JtKhrLnJIjFWuk5OYJy0m7AM+sulSGzMjdhU8EHsCMHhzioB3jgX2aGB/NumZ1gQYjwS+SP5NcdAMiXk4jMFCPz4mgMwz1jQGYm4Cm9PAMgD6mjH8SAPAMAef33RIBIgXnFoluhJqNcmxWYHD1ZGFGyOU01FG6WSwSPdXgJlN7xtTDwgE7/+DWKvv07ErURJY8It1OjFrMFTlS1BH0yebpOo6KNQMJE4zyiBg+ZPj7QDrFgJRWlHP8TXgaM9C45EstHjhXoqn7wpWEJsiOs13UPHDFjZgmVW4UHgLjNbYrBdyV9FbYgytMmFrMjYTu4jfsC8ENd7BTrwRnNM7S1M8MimNv80snNAj3yV/IsQ+oPCqyM943Ca5NZfEtG7WMGCWGYkWZXq3NAZMpZ1cPAzcqto5jEeMg0w89JwX5xLWfBOGdD7ZQ97pUQzMoKIFH+C25msRYmgGoIztVZI618PVLpuhGIoPj5szMxALfml0dL/ySZVcJ4+cvpvBmv0RGy+qwVNgqOvujonvigpM07ldirl4uzkNboJ6w0wNhtdzhvUSc19h3F4rToBkSYDwEgAdIAkUTrAF7TtoD7vPYI67r2bfG80pxLttmApPwm/hbNepR+rw1EJkhMZznXp/1xsDJQBvdJkrcuL9E+PuUWADKu18lMlLXN+3yP2Sfmn7BGtc/Iem8nVF4brASkZJiyUWiZQPsnVmSWl5lhxgoYZJSz6jFpXVhlU1MbCn2Jgy8+Mre2VClNNsrdVi76XXnu4hQcZig5ZPCFWpM5cs6sZf7z0lXZPs/JwjMrBAf1LeW8t4+POtAMjpzf7G8GC1Lsp+eEWRR9pvv+4Nt/KidU5QGpdTabCfUMgPTCPL3nmu6nd8PH9U4PAiDPvvDZk1ff/F1twOv4UCvjadHGPNGOj1EqrVzzqnLmsBARzHxoZqGEyigAAyxCfXYZKarflrU/ArMGItRyKd8SJmiVmDLiB+FIB70GlGAv9w6F1+xQdD8rAJWY9GW5N9ckM2kplrFZAS7eV6OxJo0doGDQE5HGczvb+hNfb26l2lTgwdfxVQEG92mYDuqQ9geVjAAAkxgCEaaFr2fMX+2EGral0s876mXG7FLAqPsxeqrrzhikbROrYkhW908fjOG9MyM+dUlHghBqGyDonXyZwhC4KDHCOzcVvotSayBh5VNmi4RsA95mImAMKKa5MQtIgolCu9OmsB8VqmogUz4NDt3skNs4cDaeQvFBf/N7R7LonxFIl9ab9RUx5NY9ACv8wUoAQgAB28qvITeB7OYL5VkxoSRh9FA+jH+B6hxmVsrVn+tRu37qB7uHmQdliSM1/jrJrxOT1PhXA9ssUUfBUB5AIxlRaXMU9z6p1SucdXZ9ZaHF30ZTLlE6vK717D6jn6pvubyWW8w7AD0DlAKCVccqNstH/ULmW/vZ1Nh3eH+zQBnTVrsBzhMA6VZHNgXEdG6WfFfT3ePpqCGBjL7W4Efth4lZ1wF6bnHNnc7Psq1DDQ9kcrGvmM1l8c/oKCrAP+H5AO+wloZEljMBZgn3tyMtDIdAmc2ZVU9M2n1Gjq8DdNhEA3uk0jAPK0X7D+QD8r2/+Ff3RMF0IrIzADIz/0/p5RkAeUgd/WAA8pmTVz/3u2JAFN1hbTh1ebMFVrxxMfBOtYUaH5DgqpVA1FAr1Ch7BHOp6iw07wDjNBbJEbndDmDeQaAYZ9ptOh4lZ2BTQhWhzOfs/hAm+p5TecfoEH1mRsJionfnEkTWW/HDaCFnJ1HuaOLBojT1QvkXQJjObqkSmw0Zn7vlaS8fR4kViCnta7anWmdVRJsAZVXP9uGAkcIv58RsiHu4QEikbZiP9ItzrTjvSlgUC1h34OxY8i7lJNNj/HkMQup1qlhjaAWUtphl8HMGy2OQu8RXw/XJuPWf/XBsY4+JIxlSi9YvBVBuKyq8coUAYK38yiRTY+Qb8l2xIh65svtzP++yqVorP5QwytEAJOCj8me5es2ytQnLoMpzpHfc1YqpoSPLwjftiMrX5Pa4pdTlCpLIUQXFrHBPaPU+D4Y57rw69X1gVP51rht9Tj/CgODfhJ8N4APKf/KBySyx6ZA5z7iob0fzR4GBTllukKeL4vTII4npaG07dEaJVpg0IFFK2uawmTVIfzGG/C4RKzVOnh/T3wgwaVUha75vkGIA0g9vXCr09qP93mvTfVZjgoxwFfKlWYW6teexCib6CqYNXyzG0r4mRdnQ/056p/c+dLJMUwAQfD5yenTAB6wDPyOizmwLCcZqbbiN9Fltgtw+zCz8FjMbB+NVRBJ1tEnJjc4YN7sb35BK9Gh/EoEWmWC+9+0vH3/nz/+XWKT1+RkDMjPBHsHL2fn9CG7/+Nzyv8SAfOY3fnfu/IKcEu142hikhAsLZ0a4exNYWrnzHFgJFIjg69H0YbmAMEJJFjVd1KpTKSN0UTj8tpSd9xXsKnhfCm1UlKUw27zS94rSTMXH+1t5tHkl7YoBIQKsy6YCbTLxqjdgokERuGlulP/EMLB7kVnoOIfGmUmpOpS8G5V7IZkADZT1KEhdmUjVEqpIPd/RVBLejmFB2v/G7RvrUiYTO6AW8Kj+oeYTTPANClhUn1rBT58F0KT/7MRbdLzBktrtE3rLKXJX4YLO01JVb8fHmEyoe8plnvhgNd0bCt4shT6bjeLo/AsAAPwOOq+Gn+taM0UoorqhbeOm16NE8xc2JvWeds5jHUd4N/UM3zHE3e42Vo34YGbpu2tqmKbQ4WJbVJD8FZ1fA5MHh/4dmFKnWqln9GOSUSVM9d6/Bn2AD5KQ+UydegTcpW+pQyt51wnwgfLDfKNJ2PgvvhG5/d6dmD2ot9Oko+gchtt+NgEXsi54c+Haub6l+MuU4XmtG8SBvEFipmpPu5YHzWR4dFh3Zfppk0vKrh6fGUOPTv0oDOq9AKSKSzurH9PPqYcS+xoY0EbAR5R/LqX++COtYH4xgxJ5xBlQt3YPBUAKfDjkXyZDeRSvc1yDAZx8eByWjp8P6yHm6mY5zHTYsTRGYlBTwq5jXinkFMDpuZFKuyd9TeYl2VK/+1dfOv7m1/9Ebne55gyA/NpyOdUPWsKc6k0fx5s9CIA89+JrJwCQBUkgJQOJACql3H4Ddhy00ikFb7kS5c7hdf6zoM1wJdyxgUwUwpi6Gbq2ygqRmR1gFHVEjO3tjsqoQlAuAJMZxYkUsrOpPwuI8P7QwqkegAZL7RwIh+IagYrr2tJzJuKnhEIre9cHm7jKwnGTc2T47M5dpVdm19sAjXpY0AE00j+2XJtFqXpRj1SjWI8AoYTfpq026ZRpJdEv5PWIWafr5MihZj7cxpThpnc/uAsot4EG382ALX7nW0ZxdT9656d/lpwhVX4HuqZ3cRzkhkC8raxWRBzNsiUBiVUOQEuNNIioMaBcAxDGspgOK9diNgApBqO6oI+95zOUY0wm4zQbFe24BS6tmfNkJgXv1y3/3dYy3dSHHqN0UYqawQYtePiulX6iOQJc4muSnfSo+PXRtqj+D3dzUm8nrOI+PjuIx6h4enpTB/pK2UilIUmPD/tRK2JmCVT/1HgyiWxaMN0fVodf8URUUvKYRMHSLhJrZU2WH4Z+TH/73B4pbjuV0w+6qMNZ4/bb/UJHpv8yVdNZ09RNOyZfDVen/mbMKwU47gf0uL5KbXwRIEefzYxjO8fyDYCo/XMwE9EX+Ns4SSLgwSaRLvXYztP0hduq627s6CgG5b7BeZTaZ54S4ZW8P2ayGLeaGwE3RLIIiMN4wHLUCb0552WaTO4PwE6DkQyR5ULNZt/T7QDQKKvyX//ll07+4qv/M3fN5yrzzATT8+j0n8cpfPq3frzueF8AIoX6/IufPXn98787t7i4rKWgXBBtMjHosIiJ0jSSL2nM4m7B5PVWi66FoLuuFlkp3z4hxXuEWog89W7AOqGljE01+kB1mJcgmFduD+9UUcz+L0p33BWaMcl5KKY4SwlHUcR21Mp3cjb1/jcPY52YVkqEjso0ij9nrkTa5tn0sZgdC2nvyguA0HK+LxAySuiq+T1dRe9+BIBQPgxQ0r3HsdSe/9X27IhzorBNL10nl1XYi6ie1qweqKq7FW4BRQvC+s/Div8MwK9yTqhlOckYsEXSsgM5nUpBrpLE7FiOenfNKHWG2t7Z93k1YSRmH2WqAWQg5A08AkbYece0p/fUgc9qWJJFNYo+ad2iJEalbyk9AYiYKwpYZPYaGHYekSiA/surlHWvqOGzAKB8jjJ3PYnM0ZcOH/VzpjrXO8pD70l37oP92PrTJv1D4jcfsMiOtxYP9XSki8O68TFQ8jyZXVCQzTJyaZR8+semJECE5rmBmZgPwM4RPgaOfskMRmP36bheMQYH7bOQ9rKRx18Cxd3JzcJSxMl19vyW9Fgt3PE5v+s6NqjosYns4De94GOGcA1pk+7B+I/q2KxIq+Saz/rS4160SjY58ZugrQBW+is+OQFkuWPO52HuJtomd3FyN/txCEQI1ToSxQAj32eME2GHv4c3HjZr5sDDPR1TgINpolnKf8NskydZiUjalbbFDJOQ+wYx7YnmcHXGkTbr+UAMyHe+8eWT//CVf6mPA0D4/MaNG86EeuYDMi7cU3txr1Q4tds+fjd6EAB54WOvnbz+W/9s7rwSkWXPzgEWHfJIyBtApBgNrSiyoo4AYmZbwno5V/SsFbSlcgkD7/5QV3IFPT4cfvXuz4fb1/9x2N26IdS/px2Eto36LQsfJzw76plDVpmKv19YVqpwmYiWl9d1KBZAKSd6Luj91aeeHzYuXhmWV9ZjqrCwkXLGGdUOqQgF7Ogo5egZTE3k5WjfigCWAlWWzUZDdbHOi6mGdMSJsrb56nEXGATj8iweqQOCdVSG9T1Cv4QjWWdbaXfUi4FLOzPQFgGv+HWgIcrUYkah/D24n4FOys8ohe3p342slMeEOrb2jrDMh3HoJd9EO9nRtg3FK9Iz+4oIICfIurbKm8vQzzheklcl/ggoT4dO15iH1YhKj/Nn7mX2o94nOVuDEKAvdnfaWk6e6ULvYvO7jIcFQo0P3xvEOtLImjMK34AmO1lf7jHJ7n0828OfVQFV1wxiruensAP4sXSyNH7gW9QFyTAafwP+yC1iQFJSqw9k8+4Wp0aUEEiqbuL+QckxT1Uofc+5PJWEs4sZARLXWxfqG+5JUZjDOuMqYZ7JJFqKvkwQBmTME9aTQ5uTCRZfiT6vZlTSzJMCN2NDumNqg5G3hbq6zwqINE/aoMJXzkjxbGqaaQiA9RjyGEFm3zB+Mw2ECuerP5h7ars6nO9X1GGJZIq5h3OKnFPI5qn4YZDMsNP3B8tM86UdhDPmWQPtgG3HeDv1xsRCCHEiWyZAwfEVzea1nxtlJbonssxnPdnplOaXfazWTMAkJpiD4ZsCIF//8r9EOmQczhiQaTI8glczU/cR3P0xumUDkLfffvsLy8vLytYdBf3Cx944ee23fn+OfBuxhMTpjU0YguvIvg4SeL2jt/yLIPbCYoGh8oI3LFxYaEdHh8PO7ZvD1o33h73t68P27evDnd2t4e7e9nByd1+LWmCEA5o6iynClXIlkLIum05HS4U/IUS1FZiO7bLAJwzwnLZy58XgDIrkOZkTWyKH2uXVtWFj/eKwefHycPXJa8MTTz03rK1uqm1EFSQ9+yx7kKFuBRclHYUdhgPz1BiJggIoDWvjyD0mpFlFWWWWwuqdue3fuYX/GdkKdnEIZL6gfmibAk/k+RgP+CtTSiJwqs7UaWxDmXJak/qa1rIp31DJYg5A2cyIutBXRoHDiBDh4p0aLJMmBf4JCFFOc20nR/dVa3OKLRNMO6emGr07zGv7BOm5TTIY/5zTg7kHA+LRCEAxiOF7l1t9Bix0/QMkGv/QBf5NkT4N/Xopd5mFlTxfqYfNHqpTlF0xBqWjlpUNNGnXc0PvtL1bL/MUz7wvn4UGKkmoRXnYafgdDpDZbfsMIc9pQs0zF53l186NzeBEjfcw9vwsXOX+Tyr3KbzVjqbW5jSt50YKgdFhDIm4B+TgE8EUajBTZE4Btr5zOmGqSfdkPxfUqOnleZ1e9b/8eb41A6HxxazmcH33X9a7T22u+xSZUPeNVJnGi7bQrwFbyA/6A/YIMBNzXbIQ5yyZOAIn3LlaUWvPWJyxbsaNeuphB2bHClcen4pswd8mfXWvM/FML9c6qOwlDXQMJhoEF7trIApAaR+nhOF+8xtfOvnal89MMB+dZY/qfc2+R3X7x+e+AJDDw8N/8c4774wABJr/uec/dfLGb3x+bkmHPhyhSJBI3kold4YXsFbkXbJiFgl+fKj4dr0/ONzXpQcCFrvDoYDF4f6ezjTY0wLVybJC88dKxAMvfCwwEue9MACOaIl8lHMXsfYRyjZHZJ9Qu9koOxMt9rizPq5omNCcCATMLAnhVdiqLrql+HuyT5Ix9byA1bzYHfJzXL769PDCJz4zXLn67LB5QazJxgUlIdpw+vYcwocajOoDCJnRsOKExicktiRXqwWu0f1D0E5CujapBcgigIVfrPTzXZSccUak4OikOnsWDIxL+4MAnObqwMAOnY2PR8AZ/JJVmpVOGbxaWf/a/dKORK1UXaq2aX1KaBDS7RkZGwOO3K+gzdiewk4GbR1NYSBSze7v24ziiJcGHPWb5AQJl5PfBtTV/9VvTIrMod5Qums9V8IUxIm2wXJNqVrStDr3CFgBgATcTGU0WQFLkKHOKPdzKx4Ufs54qaE12xJzAIrVUEV1sfLyrjhKJ0CimCgrv/jfTABkbHZdm9HKr4oxKNYlviA5a+a4GBA6p6aof4/S52A52AJnOvWgTAwDvVw6uu6Qdkx/9xPHMxdUezwu/pF+z/qhr1VQhzL7vtWPHcprB3GbfVj/9dfUSQRAPqypML7uOrNJqGsMQMpE49NoRyEy038FKOPsGxOYTSX4dVQ0iyNl6M8Cc9PNw866jSPIqLr5aQoRbpOTQWkxIjin9qm/mbt8BwC5M3zrG3968jV8QOozvjvzAZmdg6f7+n4z/nRr8Jjc7b4mGCmvyytLJ1dX7ziTNjZT8mWw6+U/vPmhGmEr/Kz/vHigNRGmWvC2keq3XlDe8ZV9VosQvwwr8tJWJkx1DUfbs9NG6Dgxj7zmOECNP4EkO106aqBj6FHE9rUIGwHgCJUt4cbNVReSlUXUwQTMDR/qPBPu7YO25DDKbmZO55M4A6zMTEcni2JNFocLly4MH//ka8Orn/3NYfPyM8M5mBR9L9iin5BULOCGZpj1sNSJDT7KIwAFYW/VZCEY5YjvAREy/mNX6w/RcKXl+MQ79dT5xDvhhASHJYB14UE90NIy/YymmJTXoa+MTlRdUdrUl9+4KgnXtXJ1Feq6VqqtOFBYVV0f2qX/2pzhd2YtAqQseCmv/vPPqq2+lRVCO6JGeTvNustJiK4Vk0FCXe/3CYEcH73+DHra3yD1CDKNj4Aji12HzLfuZpssrCSK0XIZBf4AHfUzMzH187wuRahGwn4w22xeoTh93xE9lNrnq7RujB4UpV6Jt1rZ8r2VGmukQIqnQgGt5HepnB+ZMuOo0q4qNg2qsqhTpzDv1OtRmAFKtgbyoM+JdhH4WBIIaafT7t5+NgipKezurPnesCu1bXNlXnd9ej4YFNbcoAyDWT3iz0PFKThgjL4bQQhRePTnrM1mxDcZtx7jGs2x+l0ngF2fTstrz5n6WZzQa94ZcAZ48B/sRjuX2owD2zE6r2Y91uhPJukMc41GVbQAScY6zqvUzaDTj3JGHueAJ4T7hE3bt/7jV06+Lh8QPohT6xkA+egcPc33Peqnec/H8l73AyCsqafEL7+4sS/ZRyZACUBHmJGmOPSlcxRwyBg7BIyhWivsLjjWfkcu53dx5MLWWuvIQsKCE9u5FL1BBEolh8iZ5bBQ6GRiOHqhlDhZM8dXE5Nv5Woh2sK0dX9ET4kRKwKbSLyDTPnY5nfuHLpepFbG3wMXlBbw2O0PlDKbvBRrG/g5KKJFIS13FTS6JEZkbfPycOnK08PHP/Xa8MlX3hgubF6x30hydJBuXeKUZtb2cE5JtCxwSkQ61FZtphVxfozy72iYgIaKiOHuvKVfyiwUVgAJCRSJ6YXt67F9QSgLRibCvw+wKzg07qrdbS00DZIKnvnZN8w9WzFPn1afRzXXlX6OgvbIRBWUggwMSRvGcFzGvwFIaXba2WBjLIvPKDvTxmV3GHCU84hrUr7HPsK+r+8FOyol12P6Pspjctws7VgOnal9C5pmRfoD7uVor75rm89cz+Cd6S/MUE3ZsHf1pT9Hz4yKZ2IXDOp4APy9LoqN6YJHJTy1vTf1sB05sK1Nl2FRKDOp2CtKxA6nxXxUNE+Yman23au95rq3x97h8nvaPMEPz7+aDw3EDWD1+bxApRnQDF7jD/cN7FEfCDm2yeCMwlL+OLd60Gu+dM3dp2j6mb/sDzJGnuo1b9oJ28DKv2tTDuYcIlqi9OOCls6ponx96lLPNaaual/NmNNGFezD9HhvIJLN16w5yIxiO8Dq+VAy69vflA9IOaHSn2c+IPcM66m/uWd5n/rdH6Mb3p8BmRsuyW3iqeVtrcuwGywIMkMSeeLdP7tJgAGIXIJkzjsDFKsykOp6AAPfJVQzB0rh8d+CxSi+d31agAEBWdUIXGcXFCuB0mURA2zuiAVpyW75YYBSgpayvOB1veiFnDLZ5SZFuxzVh1tEaVgo6Rrx6+zeba5Q7g7byR3WmTNNFmQ/PhZI2N49MGhAbDqJleq2rBN1L1x+anjquY8Pn3j5teHFl14drjxxTSGTK8pfYumiq+mbFlQxL/md5XtEEz40VuElwMcQR2pohVHAqh1mC3SYAbGNAoCyoLrfGa5ff2/45T/85+H99/5xuH371rC/t5O+xFkXp13VG2dd6r64vObXK6urw+ra5rC2tjFsrG4ozHZFYFNp1AE57DxLcKbfe9mV5E7NR9/cVgoJu8x4uHWt9KsvUKYLpQRayfaSakVmUEKfu4zaoaKMS8HbN2Rch7PAIhVqhW+9kO36BFqqPu1TkjkZJ0VzagWYesRSBtWocjxWGcHsZCdA0f4rUUhVQV/TTEt/RiG1Ay6ll74uhVmdmf7J2mhn3ACjUsZ179yqor3aRGAwGhayy6B4O196bSQJHH4fBieei8UMRDPXmuoG1tylPjVfPf71iCNsymiQlTXZ/cPE13305MMj3bbcxMxpLBgBdQCnKstQsPq/eqfuiOIOwBqBpeuVzguISI0aAGdcejR6fhUANFtbLAegwNEsnY8j/TtFoUwsT02vquPUfvefK1z9AXMMs9uAw4CmWK/2SWnQZBNRJyJTGO43v3Ly518TA+LPKO+MAenZ9iiezwDIQ+r1BwGQtXNHJ5tzH1rMYgtdJR+IlPVdUQbkuUAALSr8EmGBslpgh6YHTloIj7vHioe3mMOfQ/kh7HkefwwAyYFYEswepEX3kdO6hkVFuKWFm50bcxIvpazgDKvv92QPdeIfsw1xgnRmSa/zsAdEbfia8lqnPsTvy6Cj00cVKur6qJ66FvaF1MqnJeO/AAAgAElEQVQ241CXvTiqnccTT2U4+ka/2we4IBzY7aidnP8AM4GTIQp+Qcp8bn5pePq5l4aPffzl4cVPfnJ4+omnhwvyKSFqhUyLjr5AAEcGZvdV76lMO782kAouCag7MhgRI8MOSq3duX1DgGxv+ODDD4cf/+B7w89+/KPh1o0PRiCTNOKV8VU3ust9EKb2DYkPS0KFyeiBEBdg4gTfpdXh4uWLwzPPPT+8+LGPDx976eXhqWdeMAM0N6f8BwIy9oGxUI8esBIqpZfEc/mcpzgply4upRrnUfx+UILxrmkA1gs70Qb5a2aD1/bGqbKt76zAUn4cVXNeSOj6CTDULVy59h0xY4OCRCmjAPWYHGTz+3sETb3JvXK97+Xq95dULuzIPT9ONX2vsczW0m5kXVBt7qcAjwCB9EnCwmvy3Ht1aeeYccIUGiC5gsUcep6xZiHSAtTtSFso0UPUFeS+gToj+OobtsLvc4ICDNOfAQthNMzuNbdRwIDGANLt59RNd/8nUofkX5ErHVbf41vzoeaRR6cBW5XVYdv4vWROsROZ5kH6LhVswJdD7ordsHk5Cr6mlsd2ZNF4VeW5GjOv3dnVV/EvyeaLz5uNiXPwdBJuR7QY+Bjs6HuXUdE0+vyOfOa+962vnHwDAFKw7IwB+chCOeW398iFU773Y3W7+5tg5obN8ycnF8/flCsFqygZGAlry4mthMeitCJkUcL4iYRKTJibdzAoXU55RXjqH5R+kvS0cATQsxijNMgk6PWqzzh/wfZWr2nK4WRZOY9WaGKiGTCrCFZYIeZslxa+Mb3gXBemYAFTD74UemxxnLYAxR07YvROJgrljkwwd5WvAd8Tzo2AeSH2H6EFFUt0DfegLkt6bO0duPxlARLbmJ2bXg+VNb+wOKxvXhg2Ni+KZdgY1jc2hqtPPDk8cfUplY0DrJx9X3hxuHLlCbExSxbIYZBy2uZdgbTbW7eG999/TzH/14f3/+mXYjh+Mbz3j78YdrdvDpur5w0cPrwt51+8/kvhMEEBTglVdUf5Yd8ay+LSaNa+8Z9BZVoroeT0YNxWlH1zVSG3AKzNi5eGjUuX1YbLAihPDE+/+JJ8ZF4ZLinUeV5RRo74kbCMz8W0s4y2LQVQgpx3nfm18680qOB672hTy/qLMO/PWvlFeQUkJBHWjHa3pkeJlCIqQNCMjfWGvg9wbSCYtvs+/offVy1mdF3v/hszjEo6LXeB/ne2Ee0nUiAheitKLhW4F6/wqVkgA/LyBeo2tNIde6jKSTGjTh7DZgvEj6Pg9RjQ0b48PU0yfFObu27jUNT06fcjY0T925cn0+2jg5i17L5pEB4Go3OmNGgxc4E8qao0qOmx6c9dh+rP7or0PnMo7EGi2lLbPOUHbfIwuRskEmbBlzDYubLn4OzcCyBLiWZrjPL0AEAUsGngN90nTHL8WnzTe3zjGgRRTnxEUh/KNAD59ldP/uo/JArmjAG5ZzY+kjeTbHokt398bjoLQBYXF5X3I6e2LmlVrZ6EAUnypJgMnBOC3TXsgndQFRWhLkFgsvNmcXJk9b5Wm8gG+0Cg/DGDOK69hUYt/t44wFigIJve5jIYFfxFmjmgDjmOPE553DSnv7JzktHHsiDOY+QF8M7Olgodr60UyqQOZwu9o3K3dWCHTxuFKdB1OXAKpobfymShTJAci82ubJE8DGJ8dnaVflm/43C7ZZ2otk/eCwGF9dUl9Yu+V26MXTmbAJ7OyTQy7/wlOJrEmRZgQAQOoOm8brCio+svy+F1fnF9OLe0JgB0d9jZueUcKHu7e8MdJfrC0ZfInSPV5UCfcQYFCn9ZB2itrS0Nt25zvHf8TSI024M/gMLJ0vRZAAiCsBQto5vtu8YIIMKyIvOGbWN2UF1aUr+RJVKP7mcOKMRMsyRQ9bFPvTJ86tOfHZ669jEBq6cV4qy2iPHJicj43qRSo/JjFhUoaaEeTmbSJSN5wVzwY9Iyo/IpZeGvkNMFhlv7Fu7wl9zPrAeKsZVKFdkgYhY0ec5EvxRAmOrW5aWXP+IYWeX7p3WjVoguz0oluqp371F46aCo5tSRz8GDzHOzLVX56rrqk5nSU1DGs/ty7Pf6rDRqA7h7zTpeeGZHuqN6nOqTFNJ/M33ZbFUPQS3LMDdVF+vS8c1UnzjfdoWrn/ta/34yCTWQ+LWKjLNrBvh4dJrBanUxmUJGdqjGJMxCVdiDMTFwPTfS23wecNMgI2kHCsAU8Ml37duRTdUU5UKbGasKBTboCCiiYKdq9/d5f6jowu9/5yvDN//8j1WDXwcgf/AHf/DP33///Xe/+MUv1ujf20Nn7x5+D5wBkIfUp/dlQLTEDvcPT7ZufSDZL9aibLPd6cm6mDBFBD/Kg8Oe8JtgV87ZFYTc4gOBo+SCFBIKm+W7KyfWm0rZfSA7DooQIIPC5zs7xiFwdX/MB9lNVLpjFKKU9yK+DDAaLg7AEL+QBjgt+VHHy1L0BjywJAYq+n2lTV9cnvf5HLcFFnZUH8cfoqZUB0AAdVtdxXdiGG7v3nF91pXtk7Dd7Z07Zgjw3N/RtQc6cQxT0uaFVf1uXuzKnWFXwAHQhhJGoLTDo4UZ9QeIqC0I7c0N0myfG25u67jv3SMBG5mmFONJ2B9Ov5yICVChDbu69wmoSeUsi6FYVjt2dOiIAWLt3u3Fr9coGMxETnvuCKIITSKaWuZH6PF/RRMhuK3cM9o+zI8snGKD1gVGlpyUDMYqtnyHZ6uTFpZXBaBWh80rTw4vvfzK8OqnPz08c40cK/IpOeeTX8xwMU7OTlsAssV8K9YAh67TjHnHyr4mfTCl349KwHM0dH+S5JWSpw1t83f/RJ1ambSC1gt/Qrk8+SX9yf1Kyde9R2Vs9ihM36iTWyk3EDGa6B/Sr6Vsq/99F38dYO671eW5NfO6zBojgEobptTeXjr+ZwIfXefUdqpz1zSja2DGQ/8EPOTmCQFvoFhdUPNhbCw9himH8SpHkKnMBlJlerAvUYOvrnubhLpP2tQz3cFD4kJnPqt+8Cczfd/hTqlDtb+Gbxxr938xC/X7dDvzfYai8tjmtn3rHueMYc3FAh0TgxKg0eAh/ikBErNml+CK1MOOwjwacABKPJbqfz7Xaw6je+uvv6pQ3DMAMjsTHuXre6bko6zI/9/vDQD5aB4Q2nRn/+7JjZvvz9ku2YL/Po0FhJCcjB1aUmfnIrIGGqTo8w1lyVxdkiJzqF9YjjtSqltiE/AnwdsdKeZFGNnnhZeikvKbKkCr2qSgd/iAkGSIc0lQ3oivDos8loKm3uzYcbxcErhIE0JVkyUS68uTV1bNHHyoQ6duC0TgDyL3Syt+eZqIoYiZBdBBynEU8YJe46h6IKfPDondVyMizFUnhRIjUAATmKE76yKMzGiz1ueLuk6MkwXQgvrk8qXl4ZaOT72tQ0MAIBcvrg17AhZ7eo/pimvwS9lXXdG6zlCqM1gW1Ld7e6R/TsZQ2hsFGiVgx0D6p8wrgJQ4503ADvMZn1lpw1K1RuGneu3j5jWeqxo/TmIlaoKQbCfpUpsVIO3QZMDIIeY4H7GOGUvOuivLw9r6hsDcqpLAyeF1fX3YvHRpePnVV4ZPv/LJ4YmLFw1OUJ7x6UjNPaJMBsgjBo85Yb1Q6jQ6wn2NE6kdoK0QykY/M2fdD61NUCylkQJYoniTdK38LHzteKfMnKqDVdKs9PHnBf781aTcM31rHsPKFbWTA9dSyLi2Sill9bhS7gOGIqAIQFCmra5M23j6t35uUDOVU5M/d6wyqMFUbvpkZG0KyP4a5nDfTf0PM5XfubIZP1pW/cOcYkE38OoQ4zifZ0zHbq3fdg82COy+GNmPKruHIMPsAa15X2/HT2dfjL3rjU3f0sC8ZENakIp1puexnp5fxeR4QmaO8OGUvyPAwswOwKOAhf1bGuzPXN8AJBmeI2tHsOY1iin2YHjru18Zvv2NP9HN0nmzTqhnDMg0rqf1alYEnNY9H8v7NAMymwmVhh4KgFy/8T7qakzGw2JDaCWy5de7w+BjVkCgt5BNmAukLMkxgJDiGUVm/wyUtD7bkyMoO/l9aXcUKcCCL/EZ2ddC7GOuLUB7kaoeZV2w0uI1IAGHWZQj7A0054pMJ3YmtWkl/iSwAPO6x6XNJQuJDwQYbqL867RL6sM1KG8OA9uX3Yi9CezOoXxEbCpC3ah9hOryXadkX9ZhVSi0nX2YEAEtPeM/YkNDaZwlTtTUvXh7hAnnos5SkWlnZxfgc264dAnm4Nxw+5aSpwkcYW5alj/GAeyMwxjkh0KkzpIcZJXXLZRx8kUAMpI9E6dexgmH3WSydcQP54MUs0T/JFwzAAlTTEJ6szO246x+xgnmi+ovHgC+Nd17nddE4YgNuqvf+dwR/TARDfjDBAzlnkldT46Y/PG7RYU2bwxPPX1luPbMM8MzTz85PPOkfGSefGJ4Ss+b8pk5AVg0CBl1RgCkp6A+cwQLCSpNYwOwSgFYQWbOuRpWrKX1GpJaqWYsXatWpDMSJkomfWxFV/WvGviTghMzCr4BVVqbM1RSTpwYJwASQMKYpnzXg/6vetmU4fGoX/mn6YAu0+vRiqlK8Pyc2tW4qbBCAI2+N0Ct1z0094CR/uHMek9fjk1wn8Z/KT3RgKN0dBQy9fK0nWWCqowuu8usuqeLpv4ISzNOz8ZVv4aTxinWHZkh8F/7DGUapLMyLOm7+FHlnh6n6uOM2QzLRGWY5wUGkC0NsDrteuf3cDEFVjrqJYxH2JI2vTQrcg8A0by4qzwgP/j+V3QezJ94hbbjKonIPve5z52dBTMzvqf1ckY8nNYtH8/7PMgHBBPMBx++r36W0o1bh0nKZSkchLQOikw42Yxg8nof/0l/GXBka2R7tr/Wk6l48g/YHCF2hOOsbXY4ktIWMyKlfiiJdeCFmt1gciVEMdoPxTKgKlB0bKl5sR5Slqo4gILbkyrcIcXSVACKZe3mMUsAFpZ0lgll3RS78MHNXQOj5cUlRcvI9IIvg31dCNNNGqol1XNPgMQe9vqbDpWqukohr62s2JmUHjkQCPng9k6dhJqdvcEDqTT5XvfBlLK5tjxcv0GitHPDxXXVS/W8LZMLTAhCfkX+HmKmJJBC0QLqFsUsdb6HOJLS3ghOO+7KTIP2Oj4R2DErhZSNX01CjjMmDUJ46wyy+PiYWcrJoXJ1MTCyaUdF0P8b8oG5pDbQDUcwWLoecAML4nlBYjgzIrAq5FVJZlb6je9HIOldOXXP4X4+zOtEZV+9Mrz22U8Mr7z80vDcc0qbr/T5gBJ8eeznE51QTFMASPn36TmKzvipFItnSikcd0O9D+sSJRrl2nMqir/NHePO2FdxTYGKAgqGcGMZrS37PozZZGYY62IFlzGYncujogV4cD87eNbiqdvPtqc2xrV7ntibtKcA0lSlMksV+CKRHP/x/QwYGYFGtdZYxM3ufnK1J1ak+jMmhijdzkPicTGA7AGY+jCAod53XT1o6f98W4NZTFB8eiZ5Uh2Y8hto8q5+3301ltaAYgYQRfGbtilg1+xVwMhkRkrBARVZi21WmXU6HVkR90ezG3ltsFxluktq8iYEedanJD4g/+l7X9aJuMWAIIV0fQOQMwYko3qafzWtTvOWj+e97usDwsJWUoxfXpcJxsm/Ih/auaxFR5sUklfg/n8txFJGQED2ZRF67MBgLpYBILoBO2zYD85xIeHZDkdia/u9K2BCRAp/9m0oIZcdXOQOr8e4f30I0wKwacKbsjEJrUjZYxaaV6KwTTmPLgqE8GN+uyUQsi0fDkwHRNUcyvETM0xsu7pGIIS8JzhhourJo7AtHxOcV4lqOeA4bnvZiiEQiEBR825PfiYkQtsipwj2XQEkwl4JAcZktCZ/k4ubC8OWWBiSpWFKWVUdYQD2CFHWb/B/oakcfgXDQts48XNB7dnV/Q+EEpJ6nkgeDaF+Y98Y9eWcrsOU5HT3GgPCpD0O3n0nBwailz6EybFTao0R96bvHRpdIc5mWHTdJfmmbOr+lCvj0HDX23b6Et8XfGoSwYFZxsqIBhg5sp0HoADpeE+CrPjKUFYYcoEnHxyIw65CmdVHa2srw7PPPj28+cYrw8ufekmMyRMChKthWKwUprkR+n8GTDAT2kyTKePrU6WYJAxCWkfWNWHOU8ee6AFPvM98DnKJomxlHgWZ+7uf3db85bdVP73Oib71mYFAMTflixGWZjIlNdNBMQZzxUpOPg7NylTVvPZmAAZ1os1+LpBStq4JRM34gbgRHcI88xu3MMC7u6PHoVmP3ji4vdV+99PYZ1WJ+s4YwleGYRyZmbGusxdWnWoY+puWWZ1xuEYh88pjF5A2CyoCMGuQZ+ZNPp4BEJ5jtfmaYUkmwKHvKltzMx4pdwIyCRVnXgTA8H0OxQswcUQN99TMwAfkh299dfiuAYh3DSMAeeONN/72D//wD8+cUHvgT+n5DIA8pI5+EAA5p23vex++ZwDCmgUk9NqEYk9OiwjtBiARkBEdrKmmJGerOgqTEvZ9xDp5REaBZAEkRQQzIqbA6dlVIL4W+I6QydRKHIE45tqezEJ9bx/oNQKURBPECVKOn9q9wzJsEkliECJlr4YS1bIr7X0HgaDf7wmQsDlfXVmML4oUHcqdoBaYEpgRMktiouE9vhWwFgcCKitiJ4giwQmX9twhooZ77B+aTVDAzLCt17ARy/IJ2ViBYZBTqU/zxI8mUSREAqHAUfj40dj8wG4agOEOFKA4TJSL5asACmDHdHPilV0urEZSr6N1K80Wsq9MLiF0AsSSF8Ubbyu+zIEwIGG+GC/6d354Wllj11QveJrD+gwAo0wvKYu6FsADVPoQMs7XMYuBkgmLw/wCFiGIk+qe71NP3gFu7PNqVgpQtSCQtz68+sonhtdfe1UsybPDk1evCmAqGZzB1gSwAkxyD8w0EeJ8Fi0YBiRAxL4h1W5fXzrJCqMns8rIKc8BGa3wrPbbvME3eWulRx/6dFnetp6re7UydE1cjzLBjLv8SWHn9x641msB5K5P7uW79PMIMBog5cuAmmwKAkLqfa2prOdW3e4mXxPTUAGOakv3ZenOaf335mSkMqbykvem2JoZid4ElGs5Cow2fRUjVNfn68kIxrsuyuwVj+qL3rQEhAQMNhCx6s8gGFD52U89AZgwk0zr77psfpw5FvYiIGIqJ4X1GE1lx2G1gEcEl/1R8llAyF2drfU3AiDf+48TADnzAemF+GieZ6bro6nA43LXBwGQEzEg74kBYS/sA8RQTrV9Y510BExOKs25HRWcYRNJonFlXpAyhB3ILvLX/3r3lfTcxYiMwiUClmgTnE/ZgSO0vDQtXEtp6c2BlDbl269Er8i6GrVS1yKIqgJ8hhPlmnbugBDYkIsbS369yxHzMB8IAO/6Ca0VC4IdSnVEedlxVn2BKSZyJgnJEAowA/gk4BjqOuIjoXuvyGzAHwnYSKaWA/MWBF7IjyJVLTbGp6s6MibmpiOZLrgOZ9vdPd0Qc1X1K+wGQt8gS+wGTSNHiZWOHqNfh5V2cknYpKK6mkEql0FfXNcAFJJzIj4cAXhWzSlXP8R0hdKWi5BBAsBiHZ+VVTFLqseh6ow/CN8Bmmg/+VYO9LnP6lE5JLNjTgCKKJe2gOgQ4GFiAJzJDRNFjcktUUfUx0pHnx2qLXed3A7/FCJxFuU7c0HMyMcFSl4arl17ZtgUQFlUdldCpDnZmTrEMMh8KNsgSssAuNgLo4ZK4ua+jBYbd8tcXzvp9Hc0ssOFM03S36UMqR9NZI4029Nz16aJ0ubj+igFb6xYgKYRzmgeohVVh9Kno8KMTo7C9ut7AEivwUmhM/5hQjLmWanJEdLAJJFEBVLqkr5vZyOND07WWdZ7jV9aMa7/lJO+znEJqWRWawOI2XfpmZHTcXtmmabM++mXhSXqntH9VCpmuyj93CkApIDpzOuwVWlIj5XNXO7aiT2prs58cuNnTCsFQDw/DExaZvW85jn3iM9UQEySkNljSs/afBiAfG1465sxwYSNOZHT+q2TN99882/PTDA9p0/v+QyAPKS+fhAAOZY2e18+ILM2URQAZhLWFQLLyh3RosWQw7L4PAquHauSnyMLlnDe+E+Oova+raAcTAtE13ApAsr31Oc4Q7Kguy6cK+N07boGhsJZUdkJlinBir5+jCDhTIdD0sSbBCCvCVE6C8NzV9eHS+uKmBHjsi8FyX3ZrRMhgtggyoTEXP5cAoD8JjAyVy5u+Ls9WAeBizUBjfZ4370TVqJ/j3BfFpNyrPK35fR6R8pzRUoTRgTxg0+M/UOcPC1Jw5yLQ8pz3864HA8vkAJLIU4AoETHthnLJg/ENP4darPZBpgTcl6r4s7PMVJZuhdJ5azk9Z0TkuEXExNEqwyfvEv/WknlzBByweC9cldmlj3dhw3zkn53WUwIrNUW0Tvye6GURdLpywn4QNduwfaQw4SIGrLHYrZRR+7Zi5Z2JELqruqyJdObWREy3hLCqz4gh4tPMsaXxcBIIOQuQIf5Ee8fAAbRTLAo1H1FvjjL6mN8fZZXlvQ+6efPuSyBT5l1Ni/I2dVzA2ZqycnjPvPpV4erF58cmZrseNUr1KleBxxZJ0TRlwo0mOFa3rey1nU+/8MKrBSR6x3AZ8VV15tloHVeTymjHTybEDDWqft7NUWPjcB8rA9leQrTW0Y0Y2Vpc1gP7lGmjPphMyOjaYprCq/5tq57NV9t6KSB/qyAkbumy+0lT994pCZw5H6jno2W3JzZOLjqXMouIGTQ7PoHfN8jUqpe3KE3K/6+ZI+xR/2IuU51O8txxihrgjllIFcdHNCSv4Ca6W8Moy3QHIYqA9K/9y+qvP7eZCTgQ5/7WAvPr3TiOXxF9ClRMD9+68+Gt76NE2oq3z4gZyaYmUE4xZdnAOQhdfZ9AQhlyxPwJmG4UtYoOCtsC8ZJiLLAYS68gbWgKwbDeSICQlAfodkjsAAhLfRYtJT7IDzSNHSDm94TBRPkLIkWvr4WEGRHy0hZ6gATwsM5MmZnTQs77/QH57h4ViDkIiBEjMiKGA928DhEAmxQ5uxQAChUWFjDu32yw8JQ4PZxS4qX8GMzEipz22ndk3oevU+6eStfKUIYgF0p3tjbuZfyichuQmQMbA+mFfKXkG9kUSBrn3TxXGkGICwDIAPT1aIBQkDgvuoU2RdtcYynKeYUqO5Cc05jjyB0L2UXiv8KfUgILv0B4eOjyBljvUbp+zTkaLPMPjuX4qkBMJkYDsASh/xhhtnWAG8JqJH35S6HF+pnlEc/JV8MTnb0W1LeU0WAHA8mTO/TfUccY1U5QBmMCGYxmI0tsVaeRzm+zmXRb8qqp/5cUt0VleQ+CMPiCCbPz3he8JrvbNoxm3VkUPLf/0//w/DJ3/i9YW5BocPKc7MKIi7lc07M1TmfFZ9HGwGmKRaTHw0aIz9KaXeUxeigOaPJrJxR2q2Q/TyxD73sRwVo00aBIju5RoEGVBS4qPUZNqWGbxzGmJ74fAQF3KTuP5mCAprC5EyMToOx0dxaTKD7lLrULdNxVW6t3zhET/dN7dOXubbZkZoFM1Ovy53pupr35ggyl4qxMDBrUMR41DzLHM66MADwM0OWz3rzRWVykGSxJeOwV4VqMEY/EZfbTcjNDZYMPsKo8H+D/z4xPD4guYbv5+zEzro5GN7+wZ8NP/xOomBc/JkTai+FR/I8q0oeSQUel5s+iAFZ1PZzd+s9rZUAkGMJA9gLDBwsEwS+LAeWZyhfTDDsir3YAQcS1rzGLMCCyrkPMQcgGeJHQvREWBEfdW2Fc/8/251RhDzX6Pvcj7oc04dFcSktykFpovD5waGUuaMroDst5cgpAgMivw0EK8pchT+hfBwXBEJgGi5vaqdsSSeAwRk4KoPImqV5TDQIYhKjqUdULv4Ptw84T4Vzc+rMFu36t/dPhtsCIviDLMhXA2dO/EbYA+J0abnoe3A+jnb9JejYxRf5q7pw5o73PfYDAbQgLMEWME5kaaXn2NXvwTZFRpVZKP0ant8Njy8HoEFtJDIGdsMp93XJ3SPClWky4bZhPEQQ2bSFUk9wbcANAOW86ramsGeYKdLbEzHDWOKns6MPr8sUBSNyJJDQpgp+jkOsqWYArpufyBg733kbXRrM1Y6S9Z+BZCvoUhLuE0/SAOEy1dAurj2PP4jMMPM4q6q+h3iUkGEOcNVgyj4xifpxymzup35a2bg0fPzzvzc8+/Lnhg2l0D9HGbru8rLmiqxq67qXXHfMDEYdzfQzLx0WPCntdpJ1U8jCW81sNsGMA6U0VmhwUOYRl96/oVxuQVmlWDOMDS4nBiV9N9XPu/IyY1S3BonV+mpGouvhzTxzCpMhoBEwVW3rEeK+rKlxyGrU3ITqFt8iN/f/GVWgI+8DDlD2o2mmfmdwpEqEMZoUv2cG5UTPe64HIAXMcqWnVb123zUotLLnfVKfmwUpemSMcMkP2mDpdTbNxwCVkeHwGKT/c+OZwaX3ih6a/Z7LpmRkNZr0Ud0TCXdyd39454dfG35cAKQBEiaY119//cwJ1XPodP96lZ/uXR/DuzUA+clPfvIFUrF756jefXJlOFk8fm/OycLEkJPBFBt2DqStXRML3aaCULD9hwhCWNl/QC+csIqFplXpqJCSCAhaXFxx4iTLKYrothQWStrX/Bf+qCOpQixoUAmmq5MR1cnKTNWkEPuNAJ7C8VoXYzbBHMMn8YmI/8OCwAPZXJ+9qtNhlwRCNpYVmrstX4Jln08DE0KtcY5tZoHWsSM5PDpvswqpy2EZbt5RdlPl8NjZjzwiGSx1xqmUM+AwTyDQiRhBiuEbcSwmJCApYbCANAR9TiKmI4k+iWkFpd+7OzvbVgjrAb/HBEAqePpcwIeuUJoRjcWxgcUygA1mSzcAtIgjsOiEmfFZPc5giw8HVUfnqcAAACAASURBVFOfaHw2N6R45SfjqCSxOYtCJhsycWzJ6ZZxOyBXivqBpGm7ev2hPrup+QOzkx1hlEIfEHZimiSmhlEVtZ3CtalPrZv6XYl47yRzTX7fqp86lzkQTFLKGBACy8PkxtF1UN+cV+bW8zq9eG5OZjGFKR/jt1JzzndR4TZbLS4LYeisnvPLw3OvfW544c3/RhE5V/07AOp5teG5y4p6Wp0fbu0mAomTl9eUo+XapvxmbAbE14VIn0zNBd0ACHSPuSK6zuugD+ijHiMTCNOFkqQ/Sp+xEUi5UYTMLxgx/2YGELj70k0j0xFlG2DRLEgDgyyV4lKYZ3rn/D9W8vXaP69Ng8c1Pkm9STBomJXUDUL4DW3p72bWugEPD9cs85ZqBig0Q9FtKXOh61d9U30YYJ+1Puu7EyYkdU71+UGfPJvX/q6Zirqm2ZnMs/w6U7JZjaqTZU7mqP2E3Iaa5wY+XJ+IGjNKqlCqFDDNAZst+zg8khPHT44Ohp/96OvDT77zx5Y9HjN9dwZAqs8fwdMZAHlInd4A5Kc//ekXFPppAIIifnLl6OTyPHlA2KVigsmuG6dJZSaX3T473d4azApYhKJDZpEkCNoSKugWBCSPNpVYgYD2pWApb0/KjcyfWZ5xYmXH1XTqbLM9CUahlgRnThPOwtZXOLV6R1bG64iFPJI+OTvTjqywipTkhQlZExB58vLK8MSmHFQVanpHyMvZ5FUeYbIAGEpalxkAa4eFo3ekypqq/lmXct4/nB8+kEI6kKQiRLaFO4JlURrIQE4KDt8NdoA40h6fCICoUuRAYTe8IJDCb3F4xdHSHW5TV86MwMGTeyd9PWAmuVOcvwQhqDKcyFQPIlT8hxBUF/ucEdmx4hcSv4WQwPqlk8bFcXVNA/ak0tCvaKv/wU5Axe0dARASyqn9MGH0x6EYIZppUweOpwIzN7YVRi0EaxOYE5UV0Q/TMcVMe7TNfFgpVj0LWJSmiBLKm9p1TrNhdEo04RVToJvKLr+KxIm2z8WxQzO9Tlp4mXEAH4ASkqMd6xnk5UgdQKnGYFF5YU6Uy+RIQOREj/Mra3rohGDSy+u6ecw9KocDCBf13cra5nD56aeHi09cU4STAIwQ564io4zT9VjT7S6JQdmQaQcTllkg2lXs1cg85PJqdV60GSSMHiAfXoo+CXuAaRLQ6VNuAd9cx8xhvH2fGdDAXeveScGe730fr5OMZYYmc5wBHlmIWoMGHzUc7m69ZwgMpijTayS7fcASZbEhsEmR+2RUfRF+XPZhYpPQ/VGOl+3sbQddyjZIB2yHGYxi7z7Kfbod/i7TpxjFgNhzhNUbKMRUks4u81xm0Sg3xjwpBjFlImK9GWAHME1l8FPKy+c26bA54En/xXzND3OQpFde2a5MinrgdaWyLv9ff/O14Wff/WPVE/+0AJkzAFIT7hE8nQGQh9TpDwIgT68enVxbigkmpoCcDBtswO6ccFTtnBW5QfDFQZ0ii/Jl98uD6AbACMIkfhkliPRMlAzCCQEDQwJ44CA80/zs7okW0XbRAkfXH9gPo3cKJSNKmNRTdn0ItFZCLTxKMCFFckga9059AnUimCkHBoWkYBHEx/YJuazHx55ck+mBaJtDp5OnbvhlcJ0jb7iHWRccZeUEaXBGBM354UOxIHvKnupcGIApCeB1KfO5OXlyqD5kKT2oMNp5IYM7ipKhreANnGy9jcPcofu6HwuAoG0AhCcqm4rgQNq7PQCKHUf5KcIeE5rBVhKrwXIAeuw4bPNB7cowRWgMiPq5urYwXN1cFlMjfxaZl/7pw7va4cuBdofTdzErEVmituoe5CEhSzy+J0TIZNyTDfYYSqCQqkU5bbBG84yIOkRCM5Fa1TaLFfmfPz/XtT3/+zNK8s6/xn/6QeEZGl/GCc+TzGHsNQ7X9XvMUWTnTX9yPenkMdcsCIDML6wOhzrX5lDMx10BCsxuDWQN9miDymAur/o0Zf1Oh/MtX7k2rGxeGS68+Npw7uIzAjliU3Q980n4w74l8t+VaS/K2orZ03MyI4QBKMVZr+NnhY4K4xWKXz2szxxvg0LVxyhyAwYDCDGMQoxEbDipnL7HfLlCQj4cfG2KKrDAkJj1aNPHJHZ7pFLNLB6/tv4uUwRtydR1PwGYHAnk+kV5e3VjenGB2Wj4wESDjzzaKXP0mXA7YjYBONhht0xUZoiQU/Vb+24V4xC2oqaSQWrmi/2bNMmX5UDeQNDmRYfsIx3Cethwyu/6nh4PNzjtqDmXwxN7ftf3BULGc18sUT146qOOeKk8OGNJAUVHAiA/FwD5+XflA2K/kDMA0sv/UT1PK+FR1eAxue/9fEBYhNfWjk+uLSsVuwQWiwtzAQuWPBwoQFh10qY7dBPmQYJrHv8DZBHhlvrVnhwPd8SU3NWi5bwXTom9JX+I+CTU7sjbI69DL8nepa0oOmGVCBH95vbWvhgIMTEqR9HBBjaR9VGgvbP6tbwjkx6xXwNiwcebw3K4zmUqKsfVnCgbIQPbw/UItjXlDHn2iZXhyc3F4VmxIvPHSlTmrd388N4Wp9XCZCCwOHwPRgGfDQE02iwAsn14Tqfv6uA6gTIU94FQHBEdgDeeMRnJWqHTg6OEKkGqmSBAAonHOL/GZhijK87Oy4nAhASzo0zOk/hRNOMEnRttQi4VIAY+JMmvclxOpwtE1ghgHDLOMlOs6xyaqxcWhmfU1kXt3P/23a3hF7/cMUNw/TbhgbGHL6ui52VqmmP85ej5oRiRbTVij7nhnXn00r4ASHxSYvIJ0xGglL0vAhq0EkXqCnvrDDbgOrRXaTavOd5HcBtQ8MRYARYKfCRLZor2L1uj4ojqEgrIeZseJMxnHapMdBDzo8FqzjxJjhbnOmGvv7I5HOkEY0bILfH3ybeS+Rxq3moGJUgjBDyeeuXzw7Xf/O+G4+Urug7gKuUvgCNrTe7PtFIdAejCd2biGDNP5ZqTKTN+U82GJApDF9kHKEqb8G6y7O5Lgd3lVGl20wUP+F7Tz38o20UemgjLYnH6IEjCy0X3jI7PZnsM4Gucqoutb13Doiv0Ps6cPVRqf4Egf96ggutjE/HvDUpKbxtI6H3OT8m8i69GXrfPBgoZoEWfEV0W4JHf0l+E06fNnoFmm9yXBqO5nzmSsoUBRFn7fQ0OzUvycSK6bUW5eohaOw+rmJmVf+t6sxm+T5xW57scZhft8r1SlzbFwL7YON1mmdJstCnbI3L83Bn+7m/+bPjF9/+Vyk5/tQnmLAomc/i0/84AyEPq8QcBkOfWT06urSgRmRY1u2WEPeGfGAEQWM6jyQbSuxVlA90hZTcpvgnplNJe4zfQrBFGRIaQ+XNLJpatbYWtijHBTk65+B3AgsRxrHfqXC8hLMkMbX4sZ5O9Az2XzeRAwpWoEhxgMV1QTnbySKIIfuoSYBOB0iKD1wEvyZbqHWc5q1KOzRUSXCjScAOkIZ8TG7I4XBR3DhB5SmfIrClaBpp+R4r3tlgBKO+1FSUmUyVuyUxxC9TBAXWEgOq02F0p3hs66wXAQF8BFNbknOqIG8w0PnTvRL4nCQ+2o6b+uH7PeTeoS1oyT84Q11tKkUgb3dSZRPUdJiTGZlnba8pBMENr45eyJtMQ+TAO5BBS+ExmErEaAgpXxcpck2flc9cu6ATgYfjpL7aH928pTFZOpHZCVh1hf5w636npNY7KT3IHIKcbbuMbonIBiT0egEaP2WhagQFqgV+KwNoU6RwwavBRJ+Z6LHtHadGbUWxGIAos4MOsgYuIySA7xcwxh9DyUV+EmvAH3QsAZ5gQzDKJBMLXhvHPDjv7YJdawIIIm2FxTWBiQ52+qqLO+2A+hwMzRsZK2Y3HzyD1OS+H2EvPvTxcefU3h7VrnxSAWzPLhUPwksFIWAgA24oK4dwdDgKkwu1ASfvMMnm9sAYBt2HPHEWkkOIjrRHmMWHjbRZIWGrQgcEkzAGf6fpDnTkCJQkw7zU0L5MUhzKuyKy0LrPSsvxhCJ8OS0O/Z1AMNmqBxWyjulEfbRwOiOCqMWeGG9yXErdRsZhDA7cea/fVLOhI/gtDuQIZYTYCYjq6pCBQVcrDFQDiOsbZtVkOh5j7O6MivxZcLtBToMXyIH4t7dOyLH+odUWyrenoBH67t7+viLZ9n8x9ROSarl0RaFkXgF9fkzlO6w1fIebB9t7ucP3mTeX12dOaZfMCCxr5w4nazv0BfQqwYlMgnzDygNz4+V+fHP/iW8hTeukMgGRoH9nfGQB5SF1/fwAyN3z84snJ88vvzXE6q9I3ODfDIVEekfBWsphW2EVFWcZRcgGbtqQKwGRJCnletuh2ilzSdyhBU9fSzQqa0MKV8lO5KFneo1RxBHXyMpQKkSz6DaGRhyhaomUkeUmFTkTDnnZ4CDgymBL+ye7HOzTVEWCEKcLyP5pr/DPDb9YgH/lrsxfJMZHj4sUc6MLdA062lR+GzA0XBEI21jhIr2zPOJCy05FpBiqdCBpO/kXAbqlt5Aox3a/6+nwY+RHclrnF0bEoKRKQ6Xp8LqCoF1XfdYCDo4jEoJD/Q5/vGLCVcOwxcDIv2lhZRXXdZbEXqzIh0QeX1tIWnE7XxeKg5G7IhPJ3v9oZ/umDA5vJLL9xjFQ/XJUT5cYq58vIgRag1FQEghkQiu+KyiIfyZ4AIUzUEuODslQ9dvR+S+UfE26LdscHwXakNh2pCEAWW/caDyswgwwjRYMFmz6iGgJKUP1mugKw7hnL2mX6pzzs21EgIShkZtApOufVcHVHHzXwcYQWjj7UgXJdaCkn3bsVkKuor5akjDHP4PcyJ1Bxfnl9OFnIGGO6gUHBcTlpuenrVqphVAx2F6Skrl4bLj//qWH5iWeH5Y0r6mP5nOj3NvuczzlFmxsXNIc0hijQdJkVOaD1AJMdJkpYDkwXqissmzPvYkJFURuEhiGAGTnUbw6PYKcYC5yEiUZi5x4z1aLqt4RDOiAYj+lK4Iafy6L8XNaUbZYzeZb0OknelP9GvwsQIrQaIJr7Oby0xtisBgBFz4C0cFIT2PAyrO+saAu4hfloIJfXZnQKPDSGMcijDD5X/3KvZMfJXChyrYDqzNzw79psnHlG+fwsYFJj5TlAHh7KIqtxAB5HENAu8nbwO4fG63lR72LmyuGP7nfGoADgOQOn4mfM4jDnMMkEfMT5bn+4e7A7bP3Dj0/Of/BDgJ8BCPOJs2DOGJB7l/hpvTsDIA+ppz8KQPDDQOC9fHk4ee3yzTmE2rZ2wFsCCTYfCHmwiEkdheBFJBoUhITINgizQO0YdH6aPwMMOAJEb5ULykrSSbbEIti5lcReaGXvzDjsTsJAn5GW/DZZQDkCXjtBTtGV7BS1r+ykSgyGmYIcEyYrVR4RJSjuPYEGgxCUJQnKVAQ7F+qAoqeR7OCpd9LBZ9dsB8roPAsOGBISge0IhXGvZd1zQ1EyKyh0BByRMfodNO0FOWSuK7X7pgDFJTFAi9pBQ8ljS9452DcY8c6QqBYpLEfRSIgBmm6q/Ns6L4ad06Z2V4CAZd3DYkn34fA//CkYnz21nV0oJqpddQbtR2+uibOnjnsKeYWpwLwDK8FZLYsCPz/62U2PJbt0bdZcf3Zb8+y+ofzVv5tLAhnYgKR0yCXmU4jVubsyI8EQCKOIdTo/3LDPTwwQmG2Wdb8dDhIkPwrgkc5UmefVHnbQKHKUE0qJxEsMiHeeNlUU2PCcDhVvzqqRRoGS6JACKhmiESwUYikU0r9N+cYxlFvjGlCDr1FAwPhnh5iwKQ2Q/J1ZFiZYlBRM1Pmi5jmjJon2KhQYoEQKepKnCaDMr6yrv5gnbLJTzliXxkfld4NyX1tbld+N/I10D8xuRFXtaw5dfOYTw8u//T/K8fWS782a2RPTsbN/YAVPKDjlez3I5LKrAd7TDnvnQIcbKoqCnTZgQ1ZC/znMWO8XBT5W9Div7+cESJxQjNwpAB/ONkLlCoSQtG1OcwLzqteF+tMJ8ehbtW9B0URXLmJWwrMFsEq3sb4CitxzNc7ty9EZPVOjaVyRL/b39iAU82HAQQFxMQ8wyXc8AAYWPcW05ZybxIwklV2GtE1cPV8YavuZVP2cvM+gjfqrv/S93JINPujfOfrR908kYCcw87ygTpyddSToTn9i91Xb7zAu/BYzna4jt5IBn0tK3Zh68B8wwfP0l+TCOQERzD34gNx69+2T89d/TAJGTU+A3pGdUM8AyLR8T/PVGQB5SL0NADk8PPwX77zzzheWl5crCmYYXro4nLxy6frcqqM12AGI3dAS2SZVObtxdrtShPGcj28GTAmIf01gAQWIArrjxSYnxq1kD0WhAQI4/w0TAe992BkOauzupHgx12CWQJjh2Hhd5o1bmDlUxl05XAIw2LFL9tsBlD9OjkXCcJIuacthY/CTMB2sL1Dg+/zTQsrKqGzuzXiwU6EtEgA4mSKkAA9k+WRvs09EjtpJFtYV0rcrTwgbWXab+I/kpFgJdUwUeqwJrFzeXBme1iFz9KPZHGSzKgX48SmzABsregl7lU07YT1gTHBi7M+3trUTsunmroDUee2ItcdiFywUeKRduE0fThMb9mRVZhxMJlsqD7PCjV2ZyYQOHKbMuEghmgFqwat64cejYBfdN+YG8pzEJKWx1jgg4NkV4z+yLYDInFgm6RpAI5rVmVGdiwQFpTmwojbA7oTCyGF8dpiE+kfIA0gKaMRMEnBobVE0/MiIuHkMXJtlgnjtQGrrOJE1AT4uCXDjglpczLxuFgTx30DA8yDml+zY65ddF7cxH+KfwinKS/ILoD2dNt6p5HlvLK37m/1SpNT/w96bPEl2Ztl9L+Zw9wiPKSdkJoACUF3VVV1Ds0fKjOyJNKnZ6m62jCYzSWbcaqUFF1pwoUXrL5IWMtOqKZNkRhlF67HQVYXGnMgp5ggP95gjnL/fuc9RKAjVZAIpq00kKioyI9yfv/e97333fOeeey6MhoydwE7Rce3F20FrkZH3STSsT4yArkf1VYfAnnwa93i+f6d589d+v5nt30drQ7rLJogTpgEEr1bgDNAxBnxoXnXF1zlpFQOhQWyaoNeRiWMC2+DwcHAIc3eWACvgySOhfot7dUXJ8Qxpl3PO2VA5JyDhvVPoWNJnp+UVwi8klWE6k3ne6cKOrOTf5W/Rsj8G55YBKiM2g69MxiS1VQxC4c4SevqPYhVK5yEgK1YMECCj8BkQkpMX9DikAsT2/b4+uqccuFgGg/9QYOaYtEnNCwJ+2hvk7awfvC4sCl86Bfl3q9dKXe5rNAEs9q+Etrw3Qg9BSF23r1dbdcJk8GriO5Sp72sq5eN5VXrPyjU1WrCgghTumanszHXBBgBkeuevAkD8/BsNSPv4/Jy+3QCQlzTwXwxApgAg4/EvbewSO0yjlJLe3L8LVMww1UgQKC/P1IOUpuEYYGKJrjvgpCF4gCwoSYqG/yBRAC0GCBdxfkfUUq/gg1kVMzzUAg+esRKPVXMyHUdxLm8ORoAcPsNAHbIkgY7DtRbmseg2wCcAmNooJfuFDAGBUFAk/V4dactm3UATSjsLXwVnq0BctAQiLpaef85PMGPQ93P5bqO5jbUe/0aLEsdYgYcGW5Vfd+GQWVkiqq/jI4LNShxXN2yCB4tiY7kr8k5qWay8WJDB4doPARUHsCHuovXuUIviZ3os78ESTMXCrMCiKleshBFoDEh/zBKoBDrudgU4plnU8Oyg0TmiJLjLOQj8Llg8z02ptTs5g6KsVYevHjoXl8QzBMOO59w8CyKfrdZE9sldsAC0hJdlqLYgOwIYvGCFNGXkMr0oeOOzjE8XVjaBtIYqbfkjwDRAnfDvysH71Qb8FmSkDJhjREPRAoIS73nTXZvr/hdoqNTL5Di1dPt/7c46VHdCRwtHWPIDihJ226epwPSEAfGtn/7JznqCVIw4BBTmk5UTinonH530QuaIscpr4iARuuZqAiSmCOZTpF4MkwFjQTR+ryqcaALalGYPNqqHbb0VR7Iti12C+9JGMybIX3GMi5lFtEXV+K8CJJsCGI85gvSZrBtM4PQ1+g7ukY7ABvYINZMmy+VmDqQ0nuuYBiCpa/IZuDD10kVsC+jITVSEyrnP81WhXMCe+p9Px8y/L3JePUqUZU3StFKwkTSMAdm/FwANu9HenvbqJzgiAXmiWwkA8Zy93zICzG1Zik/lpS1QzdzgQGFPZJAU4QLKpPtkeAz+Y1ieM0CZ6RCfkdon1fqVNacUy/lZhLrRuhTIkPVJ5ZgAR5DUzsVUyvCzupW1Np23gEtdSJXst8JY/rbASSrp8Y+6Ma8zLAhXVL0lqwt3jYFrGUL8p387ntn56xsA8plH8uf51xsA8pJGf5KCefvttz9lQAx0ry5dj7/R35nqdwnAuD6aPkhg8aHkoVh2h0YQKX8LaUp3zrPNAN7+cGRus71FPvS8Jgp+d84EIRduaWsp/FSD8G93NxpcxZmUh1jnUatn9q2iIYBqhuZeSNGlC+cZwVMA5LM94u9+j9+VCyrnb/B1iZO9EFQkq+BDbtonTeRayja7lfIcKO+Bep+vlwlYoI/JTFgWr1UjshKCKnw1neBYra/2spipR7HviCLPWZ1D3eO1+X8ZD8HBIqirT4WPO1xJmxVe3wGU9BGArukpohEZ/5mOsluuuhivZVaLcBZInVctUZ6dvmS3yU6ZdJYCP8P6hUJWgJqlsoIlW6y44Hv9eyezzeEpjASiHRivMEtWKXnd7rgN9JeadbH4rdCYz5B6eHheTq/ujmVNHDPet0CK6Ahgk3JbQajnx7gukzKaIx2T1JJMizs+/UoEsfaIgYEZAWp65HFc4MslthUounYbqBPbE9py3kVwCahKbJz02QSwZOEnALZBIxAhsc2gWPqBYlEq0IYOcz4mYLYMRDQPxc5UAyE/rk0LBSsFmbbvDdypL//H58/DcpkWLPGquhLvl7R7pZwEodnIRvNRxzO4m+bqLPZS0ntOU8JJE76wHXl5aaoWmb9pnMjYdknP9JiPgpJL2CnTXefTC80+7z+6RgAr+OGzHT8ZjaQpPA+BSc6h2A2/vFDHIH/jvJIxQ6+lRb5hVpYD29ewXR3AxCXeJ6e+njSRQEhx6ikAJc0NZf4KLnwKFE096p+yzDVa3htOI1U1ubwyUwtl0W4AWsBRq4bjPwF7LdvVbkgcw4iqBSGadnnANoWiTsTj6ZtxPBqSijzO86QmYy5zxnHg+TLA+1z4JAs423ni73Mf+BnQsDge3ucz7ubADUvAWlhBfqZXjAtPLqvVzwhEnAOc04kanBZ8+MOIZrk6hrndmMEsZezx1OHnEzddwZq8rfs0mZBzWKrh0x+NF/ffNiWcIbphQGoe/bz+3ACQlzTyX8SA+MD90t3p8e+9BW+fXcRZdXHNDsEW8rVoLC3KdLBY8bwoWjO4ywQYMOddnAxEPC8jUzU8TQYTF/9DHULRIuwNUgYTwGCOfHhUWhCDan+ZHTfMxh5iyN2DAiFdWAMY7wS9GBmZGjHYsFjadl6tiMe0dNcyUQWAVapYgcdJE/8Rv4dnL9MxF/tLAIIaCFkMr9H0wQwXJg0+pZCVhUSha4Sw7v6y+1ZoZwBH5c5BO4hTk05yEeQYHSpOTNXIWvjpAqaRGgzAxRJCGDUs/k7bd8WcS4ITKIjbqzRJ43dnpGdGMiHZvUrR2iemfFPWMI64tTrP+MMisNM1+MQe3p2ti5djyj2wEZxA6ZhxPD4rd9Px+AwGA40H6ayPt05hIWSaAC8cX9Ahs6MPyODoPIGokxIlwJbiVoW5BNATxkJ25ZAKmug9+PJau4hwZb3CCggmBAhxfK2db7SpnJ/B8/mg7NszWN4VfjcPQOrKVBE4/Kl6hziGMt7DsF+WfleKJ8BICt9bWVij7rPzrt1aJ0CZ2piAEd+ngFmKPP/5PtM1bVT0uRID5N+JhfV/ASiToNhOJl/KuS7BaM3JPFVsCHh2Dpj3915fKyrKeZa6JcFftowtuc3wOlRIDa/nmwGN9a4+Tc94v0vHw7QPEPG6lqi8EBT30dZgHBj7/32epyvEr6fMw2HK1Ev46RW6W6/Y64gV+CjWQrbFh8GxqbHMzj/3rJ5dOxovIjJVA2LFzxVfl7Ah1+mx4881cBNwFogTZjiWeTY5WnRZ/Ftw2kfztIzzbFWetGClBQXlg+FJ1qYgI26wb//1GShSNyWgskpyZUN0D3Z+XsF2HI0GSUUJpIstK21GWJ+AwdKQuPK02Jb1q14jDEx1T8bN0yxw41cArc+Ax5U54VWKux0v14+khQNwLeH3Akr/ktQs15+2EQGCjnGxgkvObctrPJ7fXK8ctXyGFTWCcwTG51TZbL077hx/LKN7A0DaOfLz/HYDQF7S6H8RA+LD8t17U+PffeOI5/IiFSuK2zAFSfWHOzj7e5g66PGkdtm9G3B6oAMp+Uu23jImsYh2UUm1hhswg7tsRzVo8wHX/+KI4Phk57LZ3+fxY9fO+oqAj0DLcdUJnhJdTcEMSMG4Tpnl6MLKzLuV4PfS+xUDDbp17BNZEZaNsg2vAJ7n38qcBPGqxEnaJ6uNByh/jeT3AQAKThcRlS7w1eH6dGV1gbkGhLi7kyE5JOfkJsdcfL0PUSKHOqIE192SYlKPqVbFnaAMj+uazqoamQmiFtnRWmHjOanBsJeM6amkqXi/YCSuie7MskBWwzSp2T5pJs+1wpqfUb1hBHwGwqQBDHsGIsbJz86iR3AR2KjdMUB2KBkcIuD9iOoYS4X1fDD9czRAR8AYKkD1mlfRngiaBoCW3QHXwNi6yCos7VguCgizjFigaDBxobfcWvCjfqTDWCJnoUfMTPPkACYGABLjLu55d06beMqa+ZnBe7Kz1vXelJ4ppGN9LdKYz7mQKJHr8jKDY4JGKuj6kjnfLFCVvUs2xKBbhnDtG1pwwXFadmVKKWxBZwAAIABJREFUUOqvjSS+boJsRCkBGe3y4zd3x7ATCoAXGJ9FPs85NSBXdWrFA9d+BTKsQ7TzjHMoW/1i5Ja7VJMAKE6w8h9hin85bXmnlyc4VwhdzJUgxFSZjfjUcmgCt4zmwrTnvgJnXXU1SLPSjPeHEXFsHK1EccFH6XqCmMPKtExQ1pNcUAKwP7cKzGdd7UceNMEKzAeUKGJYPFB0kG2rZHSDzUdMUkoJ/HXMCaiwqWIPsKWoO4XKirTrTZ8BiC34aIe5tCAe1jveMhKyH5bhQ/edEJzVt6jnSMkqP5+IX900CAImsC9pm1bDUedk+T/3z2eJtMz48oT7bWUQcNz3CVYiFhVoABwyFyqVFOGrYCsAr56+sk7/iY6oWLzSo5SXS4HQpHTUwjkPAvhckyqpFeOxdhNjtV8YUa91/5Px4snjGwCS+/bz/3MDQF7SPfhZKZhfun01/u2vHUz1CPQV3Q34KPINtDxEdiKdYvWYggqeGrsAgPb5nTvWHrtzdxsXiApi6mVJIGDlQsBxOds83nTxMEhRQUGpaBfafoGvS3736Plls7uvep/XSM8i3pSuNfhq5CWjYd2bi3Ev+rxaoFzQLewwaFIYkP4ralL8WRrnuWtmcZg0cQsgEkzwwLs41L6iTKNcoD91o/SzDfoEpUWAQRljtaW+7opYqBfQASwScctJ090/VSL7x8nbe40LbUpGtqXPeL6+QU+RO0sBZ893h6Q1Lgja7opLz1HVRjAAfJTAJNbtBCDTGqf8XiZBMDTiYjMOVK4scVyDtyky+70ImNzFnrOwqSbxnKXLg7X4nGXOydcLCqLt4YcyGKZh3N9t4f+xS56mix5kGhS4PWQsCXJOBwNbSp/xZRlyPgKoOd6LzIXrk82REYMdAXkckXI5PuV8AW3u+g8BIuc0vLtGYKyQ1eZ+Btd5WsvaX0ZQI9NRQELwWZUd4gjf5/hH9MtucWK/LUCamK3WhjXRPvNCVsv7l3nT/tz3pYLC9Fh2+t5X3+FnEkT4vQzSJUzaOFag7cM2YUDauZJzNLAQn3sKUk1L8n19ucu9OW+eHx5zrpw/51eiQ18vruTD1IRUSUOC0Uq3E6Enl99czC1zz0rcWpRE6VsEapIpaRLI4HRN4zAnqmoKAKnHjpofgaZhV2bCOSAYUeNj0iGsZAGPiGH9u5+RIZukSKofVDBASnFL79H+IOB0vLDUTOHyGj0IcyZpPMF/8hFVKvwpKJxAAEGNzwsApJs0TjGOmegtQzUx2opMLKdV4lh/H05HDUd8N06i7yhAwbpj8Oe1V/E/EThUlUyZr5kCbu9hdB+lN5sh9YEIixQxgtTzUViTdHyWWQtgcM5UqWxYizbVI2ORw0lWuBw4OmITNRy8S8LQ38dMTrDr7/k8maAcVMDO8dyUuMETfIQXkjHJl6QISaAW6Fj5c7L34bhz9uwGgLykuPdVD3MDQL7qCLbv/6IUjLvsX7p1Of6tVxGhEhhMR7hCL6jm53FaooTFhSGaCJ4WzYYUai5DRade3q6vAJKYVPGwaTuuEHOBBXcBbwMXyV082/d2j0MxX/AAarQ1Y9UFT6jvYePNzrkqWUy/vPfsPOmLS9I/2Tzar6Vb1LEAJWVsVr0INjiOZcMj9Cj+myxGji86KMMxWYDKf7tQpJLAIJa0Ti0UpjIsVc2mLxUlxoGq6fePQdFxchcqm3ACGJi071YLc/dWv/neWzQsGw8/ZVasiPn+m3eg1NHJnIxIL5EKYQwNSOec5FhNC8eWAp9hgfbcpLOXCDS6rA4QhcgqGcxOeK8gJTtWF0wLKFjQl7BPX7DiJqUpshbV5dfx0r1VZsXjzkiNx+odAEhAcbebOBDzMwMyB3QcuHC1KFt7pzFXi+7F3S3ncU4KxwWWm9j0b3fRjpByIrgscgzv/4AU0hHgxc6+i+zkTNmAt2BAYDkYbwXHLrZ7zJMhPWb2ATzbUCvFXlS+3bgdN1i+BCxxfrV82pnSpg6K9q/74+vLh8R4KjiCWpEN8mfR42SKJQ2TGcB8LbfNvCGBLmJmWSZ307ItmTttBAtz5zEcLD+06HR1MZM+RFb+rMBqCBJ3oe7i/eCFZsZ5bQVy05vGdFAwhtbt5bFxythfTS1SDguiYywDGhKgBEz+RYBUwkgrzgQhAVQB1ILg6m0TX5kWYPmecyuYOOYpYRK7rJYFab9P9Bk/xYpUejIArf2edIvHFISgC5nrrYURUSt0KVuDHqXTAhbvUUikAL/CcaWv4JwF5bKIthqY6F7CiOTmJ9WR8ZWJaAPzydUpawAGXqJNDbwqGRqw4esEpZMS109LfFstTJgHjmzZcUAM5l4o6Js5GI+Uy8oWOud4TZpnCti9R94bIUSASDsPvO2Zf65F7eeHJanNTFx5HS/+K2+P0gKlY7eAJeL2Yr+EhaZ4s47J3FoVp8Yr01GAIvghDb7/aLx4vunz6iFuNCD1JP3c/twAkJc09BMGxDJcdvIpwzWw/qM3Zsd/8otDVjQDAuyFoiqo3nS9NX/NIuvzGHlAm2+2/FJNhD9bYuGPSC9VLuV14aJgRUv+4+f6c1gV4qKpZbsPaJgOAt0x4EF3UJcjy0nPrIRBRHlK1cTBEP2I5bYEfel9g5I7kAX0EK12PoHNQOLjunOgN4LBlSWBVdv1ywU8gSYxxwoNRW0GRYV1lsnV7ialfu5g2jyu62LUCYkELiLVSyTAS3dSRaLS3qZ2ON4r6DS+drdXjAdMh2zRCUBjyLmDpwIaqkNwGZGpoK+xKkGuu2MXZNMbK/R+X0EQ0CXgq9G40kAqAfE6lT0DxuWE9InlfC7GlsR6TbIrgoNVOvvK4vD2/Dz3J+ctY+HiWTvjctg0YJjndoesaoOfw0AYlHEbaano6h1iz5trDnIAOvq757AmgDIB08pqh3tVKTD9UUxx7Iya5hn3Y09bd++WaQV37JyH1y+oVevieXpuBvv0mmHuWfatP4wpOcdQrVGqTdpYlWBhZGhTct4f74efMREDp2+KKMXzdnefCVBzuqKDNLq44ic6hZRVth41JVRtwYeTU7M1PmNWNiJgolg1gbmCTsGozE4Zchl8nDslRgyDo3bE9/PdpoSmKefU7Vj2LPrtrcbUrNh/NRZGppp7Bi7xtGlQwY/C15RAMyc63F/PJ2yO4tOEOlOHpD8AIQMYqBP8XEzZCHIyHi1JU/SH4+J3n5maFxHZZlxaxJ9qGZg/RKoziE2vBRX8xzaE56EcZQUbSQVx3pOUXO6LPir22HGOC6ichwEJshOmDgG7MByXMhqWyDLXLyy/ZRBn+JoTIFB9dsUzlTRJAMtPTM88y/iGeH+i74DdYBbP64lyfpyS5Am7EfGqPIlpZm9pnjgP51j7vwIenyp4ZEry2NUmxOuqjQPn5vg7l7MmVoqnUjPuBzI5M64Zaj63mBM3UW7kWCdbYfsE4OSVrL9nB0/Gi2ebnzIgzoMbH5CXFAS/xGFuAMiXGLQvessXpWB8qH7j4dT4T749mjKfv2h6BOHijCV+qu99UKQwWR9HJ5a64sCJQ+gpC4IiQVME/l6PimsXYoWWAI1qMIeWAnYiCn8YDHSasTkW/dfzXsHojMVxSEDdRSfgmi3ToAPn5j7LqLs5AMkeQEVDrD38QY7Qh5RBVLEgCQRJlZQfhpUs5wRlS3jd33pM11ndtF27zJW7yKgZUISZvjdaWqfBWgEQ35CKGXdD7ljd9bXX67HcbKuRMYBbCXEiA8P3jaXZ5q0H/VDmpyyYsZHnfbqLCvhkI1wsfY9B2qAp8xMRKwf1fpRDbAG6gBauVbt7dSq2gXfcSINHICNYMad9RCXAET1aXIfxIUuQzB9Fr3qVmPYRZDEmFNREV5MdXAbQdJbn6ljX4zbNPbH01/utaFZ6/goxa4AJr7FC6fh6rnn/qRT5RXP3Toe0ETt4jr99dAWLQkoGVkuH2GMqdQRY6mZkpWRixFoyAunJw/FK8F/nkuU/QKOYqhHsi1VZgpZzq3lU4CYIFEuVfwVXCLAEP1Y5VSBMSMmx3alWoCzdQwHRlLP6Mu+z95X7ESt6Y5aHFcAYaEK7FEiym7P3xXnidci4ON/1YJsjPWIqIEFYAXVVIn/KglgR4zxQ0Cn75/NilYnpm2nea+fdgBDCqPP3J3blkgewUD5/3kCOP+B5iGutgkrZnMDl6vWyyGRfTFdf0iaISU/4OuLvpzEPE3D8BHQUzZiTrAel1Y44VgL5umhfI4MC0EEEO0vJ7gzH17+neuLoHVSdnh2/VmoabVZhGOagZcl5Rtm0GMxZY4boOgQe/j1C08/0gilWhHExBReXWYvVmdvxzWg3CwFpVo55LzkO32c51jwMiuW4ATVJwSm99lSqmqaEut7SCQSp+5/fmfqUkfPz3Kjws2ipfO6cGJb5qh/z9NSeyOJwnCqrrXlrGih3xolctz8po2r7UOAnqaRsaKpb7jSgSxAz2nk8nj3fcrMTI7KbKpj2Gfo5fbsBIC9p4L8IgLij/8bG9fjX7u1PnbNNd9FbBoRsIDC82yfnzPdVdtRWbYxx6zMXq7js+IKc9wVCrqlOHtbDo+MyyiIw3qX3eNYtlyNLPg10HNdAvHNwmt2crektm+1QRhFL9QQP6Hx3Qlp/oylxcT0kXSHIGRLgd2j37qN7Np6PduDgCNByiBW1Tp2saqzd0ZkIJKTuTedY2SI97vLjKUmRpxcL7IFLhAJY006yPO5WBCIBHy51LCJpJ54ApyjXX9mrRu8Sc88EcuxfBTKuS4ck9S8BHS4kt9btp9Ft9g4O7Q+XY8e2muO5GPseQZRaG3UV2r6vIfpU52Fg9LUu/i7klvoOEbp0qZpZRGeiJsDyXg2vlviZmpBlWIcltDoXsXYGUCAOdlzV1/hevUPmuZfatBfIqQqUjuPuwsrFHFjuzOfaOE8gZ6nzUXb05Th7fDnf7BxNAwR1jB3TK0dNSulR8G1l9z/bPKPSZg8ns0vKOq9y3wFfipFTACMbUQuuwcVw4uekBNIhYrwNZopq08cjqQA1DQUi6hhWUdmXRtMt416rrQA4aAjn7wUpacLnbtyQY/CUkUhuvoBDQLXzDaGrDFLIbpksgzdAL80XLYf23kfz1BqfGU+l4u2cG+q9AkywTsAq9xME6PU47y5MuxnUksowUBvDfZaqANnXqSnKq/j8eSqmrpmUCwu9aG58FqLxmKQpvHeM3xqAdYX06DOaNwrODLyaaM0kuGVPT+UFgErWDjDSXerT3Xex2eHZObHDrxZYYUI8Ib9SR1NakZxkK2AN6AiFmJ9ntkSwCqPRXYYR6YXRcYwFrQozfTDERaYXZUWKcyhgLwDVMNlqu3NSI6c87wpGfcWkTf2k10uAn9cTQXilP3zvvCCjfc+VVTUKUk9HMCSjAA2rTHydAOLSCiuGQxBPtjI3KikW2Z4WgAcYM59N83kP4u1hSk5gweuTTgFZOO/OEcMu8oz1ZYCkE527WScK4Aik0wX3J8izgH+qpRSTK3gNNMk5iv1Mu6j9cC0QsR7tPh7Pn+0kBZPzvWFAXlIE/HKHuQEgX27c/j/v+kIGhIfvV1+dGf/2W4cYJYLQSY/MsbgZpGU01C2o+egSMH1A1ldozrYCOFllt0YAu0JNrjRChsDQaOMzTdtn1GDwPJ1eYwTEMfz9Ccezo6rMgZbVuo2eAXpiZ8xBOthSm7M9QNR5wnkMz61oqB3yOUFwjXLdGYCQwkQtys/Yje/SofbURnDszBRS2oXX5moLGiNxvgZQ2RM3ulapJD2fChIs1/nswAv9K1oq39Cn6DIiUxaWE7UvLIRS0mourNAQQGijLljZp8zDoB1zoixe2VcFWLmwWZYcHxE7/Jo+krVpd0WuWItct14ZNrsT+C2zu40fCa9zN66+w0AhVX+C2PEEtmOIW+wx567ew6ArSOxpd286xPtEAOsDam6vcp/udsPGyERpzT6AkdDs7ODoiKB6kh2lgTGgjaGwIaD9aXYHMhmyVzTmg72yP83mof1lGB/Gytetcj/WiXKWcG7ve0zFyEVhJ+9tCoDzOeQzp0jdlIFYjYO+JEMBa5vekg1Kxq9lRyoPYSwDCpryME2jhijskccRKJXFv/NJMew5+pJDgKrpOpmLeSk3jgcBk/vnLv1KnxreKyPTJYAfHrMDF9n4WaJIvstKpUTbsMhxki40yPC6EgtWqkr6IwAk+RbnlcGXGQSA0SVU9kxBtimaSmtUSqeYGAM818yga1+/qNZKwKQWgK9eb6U5BeScKsZNOsZzM4L6p9JZNq1b1ZKf3+8K1H2O+KgZ0wUcWw2QbEh1DmaHjn5jTEO9I0DIGcc+x9jsEh1HilSzwRc1yAh4ns4Mv/wnPzfYtv1pkqqJENX5Rq8YgMgUmxLLig2uldKrYJwUDQfXJ4OVoEgW0y5QeJ5vvDPa6wpR1Qbc0nrAECTNxJiHbpDlAYQoLlUsarri6ri5Anwo4hJ8RFwqM+blTFIp/My/x8cjQd/fFiB2Q+I88kcpH/dZ931eI7+3f5PXU2W1ggbGld/JHn7ai0rAwc+93wpevcb8vgWNBd0KTLlZS1NMr8m5ZlrSSQd7I6vi2AxgQOZOScGIcDMkNymYduL/XL7dAJCXNOwCkM9bsQuyf/FuM/6dt46mOuykj6Hxze4KNqbYVaeUlqByiMDOhX2AOGSJYGCq4RYB+e4afVFgSB6sd2Oy5UNpz5IhO+8j0io9BKmrsASW9cauWdq7NUFyd+HDlV0nwj4Xe90zOyzG0rXu2q22kVWYpwvpLBUoR4Akg+wJAjVLg5dYgNP5MvbXBDbOf3Nw3jzdO04lzT6CgkOFjwTfA/5+zPFKr6KrpzvMGUp+LQUtzYiu7AbHLFShpouOdbHy3zEdM0XiTpdAMw8wCE3OuQeYEExqMQMkEbAUdVrBMkCIe8r3sC0E1FQMuQvnePaBMMBIB1tm2weI6LmicNNxUOyZHXpSMoAJxsOOvAcwDZbGSt9LAUcX0LrTVm+bykOno61eEnyPf0d63FDF0VNoXCzJiHFXk6GeQ1bFHPYsW0aZL3eE+4zRvukvymPt9SMjzSHzfnU2AowVgNSq2hUAkWOp9NOqDZvZPaXaaYdmh0PFyuoK2R2rYXA+CAkM0jGGizaldA4GnOg+GF7ZsgW3tqa93IfzOu9h0iZc55i5oPHZCJ8MUxul6zCVVb1pxAAkFiNcneV+aZ1vtc1ZmgjaOKxSLZMuy7rpOobS6wp/O6ZmmCOO1QWfFfEhvxcolnurQNngUwF/nrnaQ5zqrvmYSVApCLo8E80C0QMyOWZrr2631XmYEM1j02UX2myaJnA6k+p8mmj1Kf4QqVW1lne4J/Dk385v0z6CIs85KSGF1Y6FwIB0yQLPiX4f5zBUx6RQrmFDNEjT7Ky2422qReZj0j9nwoJIAaq1yqfWa8WPArRZ0kcLlOvOoTmJqNeZwS8NqCeADX16Aj7yZAVZZrySrvB7mIT696RvUCuGyf0ziM/xjOj6Og1wmbo85lqPw6BE6ClQlAXitaw22RBEq8X7yj+kdB/yTsmm+Ke9v0KwgiQOs5+RvzBevJb3JV0qNmNcZwUtIU9rnDLWXo/Pc5ou1X0SvMh6eA25FzJX/lYWzhSVc9KJYGpRRidrirzUVVIwixe7P1UFMxgMbnrBvKQ4+KKHuQEgLzpiP+P1EwbksyLUOKH2x+PfeHVALxiAA4uxlSQDAo2AwioYc5vqH3RWtxbDoHbGiyIkY1F2o2mr+T6AZQ1zKg2UXr23GmdMdw2HB8dYq580z9B0SNvf3lhqlvWRsFR1CbragA0dq8hTijy+Hi5+7Ar61N92ec3VdDdOmlv7hyxAmHOtLadHioHpXIEqu59j0g4Gh5WlpYgOhwChbcojHz0bRd8wxy5tdwhwYdEf2HSPYL1NUDwik3RCYHEnLVshA+LO1fNJSZ79UrLjkRGoBn6Kb2dhCtz5XLiLtdaAc7F3i94e+nPI+viVXR7vsWwz7A+aCY3HDrgeQYqeISM7/MqkcFzMSR02dvtQ9SlpZUcMM3KrD9ORniHsegUcvH7r4KR5QoXRzn6JNiepE/PMrqMCiTSZU2siBW56w/MkMOvkukzVkk0C3YWfkY6wb4gASa+OvrodijNOOM9t7t2FHXVZbjWQc2eq1XtodXeYpgVw0lX/M02g6q50uLewZFnLi1VZ02eFfiePdq+av3p01GwCULukHLR8l6USSJWBV+1eXd5d2J0LUuhiEoaDFJxAxYKccuBU4+L9kKU5wplXm3rvkeDJIOnin3LipM4YDwLDMsBYmnxweJp02wUpgWh8shsvoDdWn+H18RMBy6L3SXAdrxnKlL1OwKH3MCXfjF/e7v8JUEmTBQDJxnAOq4y3sWubVOIZIM5x9jz0l5GV6vDc6DzqeGn+JrM0pZ7JjrsYe+nhItZpo3gxMF6oTIHBlhO9gHFLNYX4gJFMlsBdNnPpciIWTZqrvGpmOe4loOSY0CfQMbVU7IefMynJ9d8yPqVfieCWD5CxOs/4GIwJz54P71lCpKr49TyaDgOt34t9KEfWNgXnASK2KTYgQ5dXtX+T5eB387CicwCOxpQvwlKrs+xxk2oY3i+TKnBQfis7EUBh+W3LQAg4S/Ba6ZLoLUJaAQQiX7GjrXo10noZy6r88n575W50TtWVZKxh+YQdHlMQmP/KgyTpIsGUmxbna4BVq0+DrUnZrqBHQCSYyTpSTMoUv+/xjFi2PNh+DNJ/TPb6pzUg3//+99/5oz/6o/98e3v7yZ/+6Z/WgN78+f99BG4AyEsa4i8GIE3z5vrV+Nt3Dtg08GDwQGwfKviCpuYJ0Ubdhc+yV3dcE7W33g/qFCZrxTGv8fl0zdfQq8PCaRATmGSHFrEdCyGL8Sk0+SkgY40ds51yT9k5GLRdnG6tsgATJOyB0sGsapkAJSCylfkwAcIFhhw9AdxFtk85cBrdWfbLwqiA1XXNRnUpI00vDnZ5nKvpB4P1ExxAj84p30VnskcK54CyUO3Ko7kQWBiwOEfXrw4BOrt8FiZ7mbiISdFbkpdg7vfsAhUjUjrLl8HA3a6tbtztJFUCiJkj12tjXQijNK1bhinwnHdwGN0lfQFWyuIlk9BlDF2QItZUuMjYyHbYX8fKoK0DFmIXx5y3u9d5/Dwum81dA6TBtt1RutZzHgZsg+mU9yHnW71zHDs7D68CHOf4TFNRpsxcgavMUO0D/2RxlR2ascmaQl+ui0IbgGTTPLgN+CQ1Z4DfRpOzeyQNX0HcFvbeqAUrpFj1rRTJrpBAd4aI1ZSJLq1a7NuEz/mRjros6xPAVMLRChje2wh/vT6vh//coQqEZGHUf2gDb0TTAj/9jUyltxoMP8tdqAyT7Mk+AK4caHW1nbAYnnJVzSQdw/BmDrsjtv+NlU3ML4Wodl12gRLuCYCT4jMIcj4GR69XQD6GAVAwrBeL98G0lEZ6AsaR2oJC9s1Kmh5SKZYDleDXIK6uRDt3x9XfpWoslSkF1hy3BE7HyC26Ed3febO9jwiIvZCMg6P7KVPDXIPKmgIYnpGSGY0VrlYaqNJMpY2KYXnGUB0H1xGmRD+etmzd4wXgtooeHVV99gRyfKB2Lwo0PdeyjfccSwSdNvUTFkSIKyti117KZhdM8SouhfUogDipfjGdK9sjjVCARdZjTuE5x0pLAAK9FSz+LoLkvFQGwgq8AmlO7omzcHKDLZjzbdGatIDY+Zb0Gu+b2MP/BAuW51CqcyTSwpp6P8o1WhGt1Tv+oOMYyexxfYJa06OuIfE0sZoNq+LR7tPr3tUeQ10pmIkI9QaAvKRA+IKHuQEgLzhgP+vlXwRAnOIP+xfjb93Zn3Lnn2Drc+gOnOBG7P40n+sO2x4kPrcCEB0wU2HA311Azb2a0/TBFri4uBroFO1Ld1tO6s5CIBJPCYM5QUJ9SZ/IfGYAd0vCYrMEcLmPmHV9RbGXrpqkZchh7x6NEJ6eRvi4qGOkFudQyYasWHvzGUuAGj93hsVvaNt4orTUtpqEKfpp7BHEf/Bk2PzNxyPOW2fSObxKLpp9WBE9FaxysIRRO/WUPkZXodcCu2x1C6ZODKhxMK3XGGAFHP49uzkWIEGJ/zjnehyvO8vTzVsb081rawbk8jbwtaZ89gnE+magKcz4qgV5dc1dt2I4/AtI0ziG8dlA+Lcw1ycdhcPozknzfF+Ldcad3bQVIx88PsPlFC8Ve+q4SxVAGJyMKXqieJ/anWBKVQ0MnrvHF0Qypreparl3p9vcQRzr/ThD9HlIykd26lxHVI9nQPKeKlqFiThDsxPbBkWrfD+lCurYMlrek0aAk+CXz9K3hPQMJ+fnp/LVQOJ9YwKlP4nBSLDXMknCkHQW9ss5Svhxng0AHGm+5jXx2iWAnb1ODD4lZm2PH92Fv6vuzFbgjABzA+69pds5l5aFiQs2/zOkez8WGTfBtKyBfwRMpo1y72U2mNcj9CSCGANr+upwDB+PdAkWBHGznbf20ZG1MV02gj3R80THYAGyDFkP5kiGxIaOsX/hDBQtr/DzZVI7NqQ7J2WSfkCAnH66ndGA0PRQAjkzywESniUFw1iFzSgAkjRRxeU8J30FNBx3DAi5BsSd0h33StaF95i08Dh5r2CiBSaTFF9YGj/PFESrlUqpbd7Db0w1qQ/Lzr9YiKRm8oyUIDQp1Og00HdYCcJ8u4YRnYUVqNJU74ssisFYLx20GAbyAK5Kkch2BLiEDaljxdQvwIG5GIDgVzXMFKAU21W9lEpMPOmsW8SM6ZCJfiN9dvyhs9RzboFB5qwpJ4/tuqDol5/ZoG5yvHTbFbxyPLVZrhWOh83rfGA0J3TeOE/j+rr//HruFF+mz1mx3wCQlxQIX/AwNwDkBQfsRQHI2vzleG1md2px3h4pPuWCi6J3TzTt4rkzDhGDYjftbt4dhK9xvTVWZKPFojnm4XKl3XIEAAAgAElEQVSn7k7TncCQFjN3Vn1dpQRSxcbX3X6VsS3C8V9btcACYJXH3Y1OrK4VxMrC3CHtsIReoYOWYKPbTXQ+YlUesVPQfyQ0qUDj+CSlqGvoTV5/ZT2gIWS+2hJ+v7u1T0CsKh8Xyj1SL4OLheb/eHuYNEYfR0s3zrv8n9CgtpZV8uoEVJOwimZCJ0hLk8MQIcTMhfN6Tc2khQVWssM5LysxUpWABwpj+/rKDHqbGa6dnY+aPsZP/4Oh5ZocQzbjyZ69LUzLAMrQ5LyC2Le31kV8626c5e5UKprUDdfrohfLe8Z9E7+NU5d9rbPZyV5QRXExsxydxdYnO83ezpBdO5UxMlqM2z55J69BA7cjdBnSzMlZk+OwYmmJ9MurD3rNrTVSaniu9DQ8c3ElMEGINyOC4AHMzc7guvkhQG6bv1vBIVOir8c1AVKgMuLeet9jJJa/qL2p8lojipUolkKbegvUSrqisgyyJN6r5OClqrlOdUh6aPj6UjuU3kbQtE7uSs3FkLnz2oNl5gxsBaDS37m6m7JS86Fz7CoT2rSbehKN6LYBcs4JK3ac0wJMY0higOWynNMyVUZMgVQ5yNwE9AiquAbTAJepGKqKnrA3PhP8n+BhnfdWabAAizQk1JG+OAazE5i4AyiCJ1R1yax0+RD7+hjsBSIKhEWHHKK5i65EAe0lQMGUiu/VYbMPQJcZUYxqI0GFq4LAAJ8AIU4mW/5iKCKC9XZwz/Vy8Zk+A5yZppyCEVH7ZS8Y9SF29I041g1+vERqYzHLsyCg0gtHQep5NEecqkHfi5cNaeeoqRtvf54VxkzNlYyGqbtZ5vuSLqFqO0i3JKWX/yrYKxQtOFPlqh4pqRdBiekMn0fnAcE8LEvWIkCKj2fAiACkAEG62yYlVcyCPxUIdPIcl92A6RlnoGm/VK3wL4XK56TYUn7tMxfmpnQhJWKuihnFsfZTihbdo/M6HXpNF8YH6eyEzQKl66TynPsC/ilBLx/q8Hlt+1vPri+PDzDP5Wy9l3zpA3IDQF5SIHzBw9wAkBccsP8YAPl8N9xvbFyNf/0edkUIEIlFzQfPMPDhmbK80xK/eYCBYrY+i5/BQCFeeqXwP3flBrBrq1SQXhgkXTS3jxInEcbRQIudvX1BfNisZuhgJ97Bxtvc//pS0etaqnd4wYN7cwER10TjjqWiMgs8uFYJLLEwvnJnOekJfQFYwqhwIOAYkFl43aV2oWVucyL26YhdswuUWyeqEhZ47RkLgJp1WZOnAI/BxUzzyc5p8+NHZ817myfNDoFlKp1Bi9yNcNagyLFX0KIIOFyAXHxsBCbzE8M1rq3SDLXEL/J3mZg7BJq7y7PN6+uAjzsLzUMC+iLoI/bRnLfCT3e6I4LgJgHoKUJPhbeO9yI77lXMzW6jp1BLoq/IhdftIuhOloVJs7Apvg7Qtiwybl7v9u4IHw6cSCl5lkF47e5S8+otrp/zuSCAb8Nk7KHr0PPDqpJ9cj9Pnh4BrBR4VpXIBQGxg9imCyBVbDql7oQ9nMLgvdEUHhSmzNQM2GRPq/Xp5uNtBIERPNosrPpqaEHu8Bt9562sMr3l6k9wikNtmKrS2iRESNFnk14iT51rfbm0uVIaDbZM3EdImLSLnUsL9DkX78KYOe7P986aezi2One9OQttoPTZiAmcYuQwAjpuFJOyC4g65B6E4fE+8rkCSue8gcnOtKYYNdQSnJ4pzmY8RhqlcX2KIN3J+miUR0n5m9hHyCC/AkOVYMY1dACfX4dhcs6ru9IN+DE6nm30K1Nal/OVsWR8raySwTCo9tumhjJ6Alc/o8997yECjUiW+XoAAPP5vKKCJhxOBCG1O+fA/Mh7N4HWV80qwc+mgieGU9NmHGsOADvidaYpndGCLDcLY8Ct7EvAOWPT49jqGM54LQqNaHK8ZptZhik1WDtPOS9dUwV/VlYZ2BfaxnIzMgFtiWqlZkrj4zM2qSyJwyzHsNw16Y2IYcrwzcoY0ZY/q7RKMX66qWjS5jM76RYsuJYtUSMlGBbI+LzGEZWfSybJQph6UaIdKhhgZApF8K4h4DXn22ODwdMWTYqsi2MhAHHO57Mc7zZ9k+Rhy/SUWNb7WqlBr6nrPInJXXnY7O1sXV+eDW8YkJcU977qYW4AyFcdwfb9kxTMD37wg3/Z6XTihGrA/P796/E/eeOQ54/dIoFeH4chwEHGwyqMJzQtG9obRBDB1zyU8xmLtA+qdfhpo86Tmx15dgU8xPoXqLzPHkFRK+JAgmvSyrx+DovyC1iS+GVxh120bTgnw31FILxPCentPiwAolVboKvg9+f6NtxdWWjuEGjur/b4PTtZvRzcgbAjc1dlEIZYzXEf3O3Hj2NI6uac3WW6TrrToWOn6nMrbJaXegTw0/Qm+eHTk+btxxfNR9tUVbDAdxGySJkvUZlSQjr9SfyM0iGckHbw2lzkrdKQFSIewIDoSjrT3MaX5JaVIfxsgx15nwjme0/TaddcdeklFrjGJRZ+g80zqnj2ofOPW2bEygaPneoZd5ecg8HHXhbqErRj1yzJkmFBX1XzVFWOegVZBRdUd3+CNZbM+DaoAfHWmRrzxtjHRHM5za7MTetAurlHaTML7xwoRGM6vzs/tlHwqm1xp3/BXDA1MlCfwj0asWV3FyqUyf9Mr5gC44fZyzpJkievUm1fO2upaU6jduwGFn+enWgrerTKx7ESOKThl7ty7rtzx/eSeUmF1lt3YCoAb49gk+YZ741bMDOKcXlnKhaYgJp4jQj2UuWXpkAsk+a3bmZTjSvxYVVM0m0Ca+4X17nAuesZ47XJqAyovNnXzbct18k+unJwodl9FqyeEsAuM6ar6HvEAIK8Fc717tpiyqhlBPYR0H6CgdsWgN7OtyDvCIXnKCkfA/ZWYgXOeXK8LVNHevU7PkTPFeborRUYL567Affbxn88FgHfkUKaZQEcLJsX5FgMTxgN9Q8mWhaTIrBLMrooheW4slrZIghRH2Wwlm1bZn1Y8NnheQww4f87mtRxL075OvKA3Bs3A3IWM5xL13tqkCd4LwJ2cg+it7AtQtmqK0BWupLUKV8RroYxqhYB3g+HVadlPzMgxJQNrzVVYppDF1Xxkg3rTNM4L7ymMlX0flVCKe0klCLxX9KkrGOCiVmAhvzeFR2nx4CMGB3CUAosfNZLJwTI5DgrpuNMs8l48XXGhPW8rfwKeOJ355TMp89Q1iQbYcogCnRqYyTokb1ddPysvmF8HYtdAAhVPmC+0DI3GpCXFP++7GFuAMiXHbnPve+LNCACkO89bMa//53R1CE7YVMGHRa9PPQsZhcmx1krNBNTn3DEKrGjiRcL0io5aRcByxgPQ427sywFua/tufvkwVvH0IyMQRpkbSlQJOiv9DDTQsTozTU4SFlW90grUFzkK3iZt5VNkPVYhTlwd+vuMSWxvHaNHeEa5+Eu8MrcMa93p7rU6zWr63TxhNI92h+kymARMaDt0DFqaN5/vN8cDFh40GKM6NVyCzCzcXuVNE5pTKboz3F2vdD85XsHzYdbeA0wTn0o/j5iTT03oj+QeeFcHz1DOOZ1wxhYqXgbtHG7D2ND8JPelaKNwyorkxUzloqe2PvGxY+FSHCzwvmnSoJVd5nr7CF+FegM9DbRyh1mxsWqBw8vuzMATFk666I84PcHVC3ZT6d4f1MIlg5a1VOiv0XG06AwDaNhOe6EBVBYq9ZFdsS0hlHJ++Y1Sgs/3T2BUXGMpIIFWZQE837jo/f9NkDwjfsd3s948Vk/+oSqHHby6bxr0NDbQHyarsgK/rypVs4IUAVBJeB0nmSvrT4lpcnJfNR99hiJ6Vwj4z2TtvBOQViI0sumWkR2QufWDYL867eqU+97z7mXjNnDB13Gl9fzhikAxACr/6e7aDYAkPb2OYM1iDaB45oyiW4hAuwIaHI+Vi8ZxAXl6ghSsk3E2yXNk07JTmIZs0AZ8/4TFkTWxLGz8osya0rY79+CDaE/iQDwIXobfz9LUN88HDfvApwu0GE82R6QVgP0wept9PvN69jd3+aaBmwGPsQ1+COaCFrWO2XFFUFsqW0PcIUg2bJ0AeQJJykY9RnTDn3d3QLTRHGkIEQ/HgNzDOkYZBnQbe6j/h5dgPs8z4vsBjrt6FQUlXb1LbGqShc/r4DPUucy4pg7aKoCPNRfcC8ETfCGjIudtvXUkUkodqRYDUGEEEiwAaDzfMNuAOLdUGRTo96otDRx9mXs1VMo3NToLlohwE2ccgULmr9xbHVK4vVZnj/XkQmboXHZEgL3RUSu56dDQJIOd9ZC2Z/GtJxGaWVO55x0w1RVLlbBlf+Pc9J7B2kcIB9PELGXDSX5LPVsvlmgbNrGPHbM2BijqtJxrpemzus1VSRL5glvbj2/nroaJQXjONykYF5SAPySh7kBIF9y4D7/ts8CEHwhQNgqsKeab969HP/CrZ2ptUV6egAKwO1Umbiwu7P171pguwuORCCUsjDfxVuLb70u9OcwKHtMhYhH9nfhgTvjvbp7ph+MTeP0qeBB1UTJB941xcAlEEJCkIU9D7IBOwnSclCcpwrG/gs9grM7dKOOi9gKgdrF1Pr8VdI5VtWsofuwx4h9UtQDHLCztCzYUtadgVoIxXrs8Dn/vrQ4h5O1MMV0QorGagZ3j+voLzp4MVj++/GuKZoR1TMwEwR7F8RFW6vze/PfUvpW65ieKq0BASldbvWv0BejNA4RwenAab7YBcqqAq7Pq5GgXyOKmhe/sKzQsU5lTzXCW+Z3Lly+X9Mng+8RfiDbpJLOuB+my4Z2IpaqtpRYTQ45fHdapo3cUJWFfFm4R3sIoJCJkra3gmTEDZK36hIkBRp9bor3aw9WZkCFiz1oXGwDUDmZZbxgZKP66HRs5DdlczrMrd7bPCPAw0wRCAQRrv/hxgk2imIvCdwyEpYrB6h4E/h5WqHz84V2h7lA8L3QYCsLcZV9y765ldSrQ5ZOrc0kV28KcJmfbzAXXtuAgYJ9+otHgDgO8KvfWkkKbBd0/Bw2bmuApsQUIcFcpiC9jwRFpgicemqhOA/ZCwXWBjg9XYzgPQEd98TUyBZs0C6sEC16og+pjqolT4x2wfvI8ax4Evz5/eH6HKkx9Ba81uBjewO7xp5ezjSPYeKeDvFjWV5uPrLEGoBza3W5eQ2Q/KCDAy3zeACI/eDgsvlb2MkDgaiMlgGUG+xzKFhdhr0zlvsMG5gxy29WfebVJzkv3aXr08GcKXGm2gz0MGq4eN8Cabc1zAF9BiwFvuBCTBUuwcwUO2WlVxnRpdLMxpCchd14V9gkLGqPborDlIfrAydjYNeQcI4DWCnnWDj2x/xuqKg3LJk3G4DAsQWoCnYnnh4+rBcACCuqZC6KuWINYVLp7mspuy65l7Ag8fxQv4Mt+5hqmvmz49izX8FqpJVDrqH6EdkvpvxSvF9VRit7EtBgNYzsRYADm7LMf1e3KucVQMk6en2Op033zskpC3R1rfW48z4XXn90QnohVdVfhKgcR6+fburM8S3a273G4+SGAXlJce+rHuYGgHzVEWzfPwEgn9eA/NK9i/GvPdzn6ePh5GHAcyzpk3mo/TiE8pDBShLcQ3xUnpWHULt0zbwE+GhCY2es/oN4ne8tEx2a1J3MCbT3FX+3+Zy7r0MNDFl87NSqpTcEBRqOEp9FsMh7InjVDZSdhzvjHgFLkWOVt9YO2gXC0tX8ndmy3p+HFobuhq2w861VKJpBWTGwN3IZKdW8plguGl0W2tsIPVfYKa+j85CZcIHx3KygOVCY6oG5UHPv6j5GXOSHm0PEnzixwu4IQpbRe4DrCOpeBwCBhVwNjOLSQyot3Bmr6zCgueLL+Lj7ll0QiHQBGFYkWIJ8xjUZ69xPhgUw364LrHRugqUMDMdjLARWArmqMHAxJlDyO6t6bOrndZgMEICYRhM0uvgreDO1o5BQ0aUCzHPZKBf2KB/1gkFfwOc6au6m0bICQhTBCnAqXeG430GrssaX12W6wi6tz/avm4+eH4cp8I8LcJy/c4er5LdCtABURkTb69rx2r48eXi+e688d3UwChiP+GxBUc+0GOApOgB+P2KgIxbl+pwDVGg3X7s907yFrugHT8fNU5ri/co3lxkzmB3Es89hG0b0FdraPo0BXkSIwEDnmwLH0uHIDFTpsjtvA9AxQNqsVd1nDdWmmkfoiHahCeKcEYpdEBkZdIJQgCjvtZttHIUR+d6PiR+MFmM/x2uchwIgU01HF7PNc5r7XTDvP6A7sezhLeqef/mVTvMG12ZqbQ8Q8gnl2+/j0fIM7YpzVILJh1QgZFpPu/ZZtTr5GZoe5rCf7z23zF69zRHsjYE884z7cQQQ2Lfai7+HmVtCBA3oMM1yCaC1TDeeFqYO+JxU/HA/na9TBNKx4krZtLCozGODsXRW8m1WjCQ5F3DtvUtgZqAEPUveZ+ZA0m783fXGjYqzRr8VDyEoyPPPdxkO3YZlOnVUNrNjxdbl+ai5HB2mGZ2VNfPOLQFamxLxwIKNnIsA0c2Tj2X4G8W2xchmk+ScTV4l+6Gk7aLvcajdKPH3kDO8f2Kc53V5nm4iBFi+Rnv36gOlHbsFMGl1mc+NgJXvAp3jPVMwJynD/XwvmD/+4z++8QF5SfHwP/UwNwDkP3Wk/iOv+yIAYmD7zTfG43/x/eMpbc0fbZ2l1FQQEt8HjtldkgLXl0JH1IbdmMGM4Kq4lJVY0yQZg5TFAUKO2MU9Jfgs8J4urIoBM1UxghBYB58+HzaZT8GL29s0rIPZ8BhZq9S58Z9ltTFM6mJG5kOfaooKyi5LKtVlBroEYQV982xJ3GUpCrThmhU1+SN1SzAxXZPKA1thEzj8rxxTWaQIXF1SCSnB41juzmwQJ4g5hG7Yw6hoCde1EDMsHbY5HwIePkS0+/Gz4+T211dJvcAGuHjK7GweUA7LZy0SyA24VuJox+7CkjRFaFl7rZRBmCZjmrQlLeE20wVOhiTMiZodgVblyM03uyiea5KUxdr0ls6oekGY8gIssDgPYaFkCoxOEdx5bTqtcmzHaIHz1WVbituxdzeXUliP2Y61x3cxtarm2CZoNpoj4NpE0LAtwLvTlk3LXIVahglRuPps64SqG9IFjIeW+/GU4bz1dHHBTt8bKezoiSzBzZTINWXHGx2D91rxIoFEx1DGcZH7rv7gFEbKxV/N5TVR0DmhgPr+bVJzBPpv32ua1+8uNm9/ctX8xcfnzTffJOUhG4at/NY2nYUBogpQT7meKXbxSaVEK1E6AwOpgMhd813SIP49PUc8Se8gEWwPlu3ZPk67fL4EnfdOcanXKbvAFAuzolHdPMdkGlKOjcAY5kONyZI9dWRyTHsq2NWt9GoeNuSyeYbg91Dqket7gyqx33tjBYZhJnMW7MRrrpp3Yeie6WfzGQ2Qg2K6SCDSR0eij4eA3lRfxKDZhSsid46qGdFqXj0D99fdv2W4PMPpM8TuYIpjnHBP4+8RSCteKnZCFsDqHIGlPztlIsVMkFemOzETMqXVmbulXUknaP6q0DQNIPnTD0B3vPQ2ycsDUAJG8rQUi9ZhdrPnCGsmitFfZ4GDDY6GzQ8//JhrOksZr8LgAAsmWgK9c8RjWgGbXY5/SkBaNgKmamrD5BoXK3t/79rjtFC46gYmaa1KZfkcue6JUY6gQdViCThdyxSyLuHhonj2CFpZYOazr62/QDzrFDs7dSzXLKKuXadHB9eL16cRod4AkJcU/L7CYW4AyFcYvM++9WcBkF959XL8z7+9NyX74KIxYEf/aJOdOQv7HLtFd0LbLHL31wEECObQa4ZaPYUB6bHAX+KyqBupCvPbdylTRbcgoDDgqi+wR4jHjIEUD6tUtc++XgwGaXftsLz8u3aymFLS00XBYfkvmDaQZte4y5LJS8CMgc0ctwuGC5zBeYXz19nTnynq87hqKNQIrCNovadwFer7FiZg6+wm59i99mzqxuu0mpe1OcRy/CN0D4es5HERZZmQzvZcjrmAZbbV2amzkkkW259FcKWotDp/zjaf4Lz68bP9GIVZySCA6rFCWi2S9AjA6wDafgEwEzOziBytjAGo6WTJeBqMUuLp7kqq3x2i1643C4u1ICKGZ5ZLZwcGMDFIshBaTusCaTBRx6Dd/IgGcjq+Jhgkx87nQmFkEUUou75WbqsC0jicBhhxbAOazBM74QUNXbQSly7Xuh2EGt8X5sz7XLMNA3sAmzWqfhYQB7ujZXMd0DaAaXiEN4kaAwOAwFKTMg3ipM8FeYK6ibupYHTOLwBZ3fMShAo8HNPq0wVDAwtiEDrl/bJL3kwZN4HVGnNqhRTMzNRZ852H8823X71FVUy/+V//7ZPmGXqnW3eWCOLccwDaLimZfQCEgGga9uY6jqCco1VGlogqMJZ9I8jpXlqllVa8WFnld8aXOfuM6hsBmvfLkmDjpfMrixjnFSItXU/L5v4uqaI15uwawEYdhjfEdJpAcwXQOqJKaxOQe4p/zTZz2SaRt0itfPfhMmCIZofM0w8AUVsAoEc8o7vMX5+x5wKKVhBquWf5moiGpps7uAu/vr4cJk4G4JiduOLkCz5nivlyGLfX8sSxpFTGxOdvkYfUKhkQYLrtuhkwnSJi9L5ZhSSYPuU5EoAqzA5DJS8U/YSg0tSiQFxGonROpnoEnVqZG+SrEqaAhayRoHQDTdUa193lPEyNXcN4qPlyDuxsbTXDvT3ShJSDk5K0UkzgYMO7M8B5BM7cwzIK84ZwRkEjnG/bgiGsXJiNeu7S+oCJJQMoe+Mztch5pns1i9cxoM0NVUTBSQNZistnuqloGTCf4Q3StLInZTArc8vnyowCkE4B7dGWcLy0Ggj1wpoyGFxPX52aIk8ZruOhFftNGe5LCoQveJgbAPKCA/azXv6zAMivv3Y1/m9+82jKRV9R5SGLmToERaix+Gax+ISyzgE/X2bBNOi52AggFMC50MhCWGFiG3kX3FDUGkjxXbHi0HJFos/mIbu0KlCJf4gLt+uNegN37wZk1wl3Kik6admRdE2NFqSabx3zELurlyY/Z5HTfttduzoQRa+6YGolr+V4enCg7VBQqBPlCju6OZiSNUCJjMVtFvINAsAau9FFguUxwXUrzAUGYSCnTYy+DglUWqdnAWIRPsAzQi2kAWhiy+wO0M+1FFEDrm10E1voCwRnJovPGU8DnGkG0y5DApcAblY9TNT/pZVIczvhjUHXmGEA4XMDXgjotgt3sSPGZFHz9e4f3Vi6oJuWseeLm0rHzEoVd2Q6lQoa1auoT7m03JBz1i485nBWvyjyJXj7x+oY7/WMnTpZJLUKdxG2X42qfamiGIgZbNxZcvxn2yepJlJ/cGu9QxWFtuKm0gQ3iD+57vcAK7Izsj2LnFvKIg0MXmviWTUwE1xoVCeo0ZnWlNMV4zrP57vLVrOiWNbUV3VyvmR+ahV+3dwCfGwwtreWFUvSEA/0dZcU0Rv3+s29u+ukp5rmz9/Zbf7moyMYuznKdu1fVMZ4C9rDU81jOaxCR+k9wZF9blYR6FY6gzJrUpTzMzBjAOwjUm2zAExZBj1BVK3IsB0xB2x6OOn47K66OrbqI1Fdhe8A7NYUWDNmfZ2BDYCAVquoNHUbwRrOwIgIIg3G6+hu5pnDK4zvBlSKAf4TwNM7m+cAKwOgYEixOM8aY2RliOyfnXUFB7PapfOZd3j/GqDcBpJ2nXZejfUkIYjbqsDzk+GUQXFGpKcQIGSlixGenjfMmR4pHr1H9MaxiaI9ZYaM3RnHOWFCRrRrei2MV3lzyGI4FwUZPr8BLgG8prVSyIpuwzVEloXS43if+Mwyt3mdmw1ZkSe7O6QDR83BwQGs4TRs3AgAOAT8tGJSmzfGT0iFlSDEdEoxP+6AztGJCLg9n/JtKWAfxlWtjtorz0nX3ohnFZ/OsA7QDwsQt0rKVnAgi6HmQ8B/oL6Mf8cG32dSDYwMJt9jgJZnjg2behcrYPgc03hq2K7Ql5kuHQ4OrmevUdJ8gRHZTQrmJQXDFzjMDQB5gcH6+14qAPl8Mzp3sL/37bnxf/8751OzUziG8sC7i7rEWfP+OjX/BI8nz/HLwLr8x4+otoAp0EZYQansxYI7TVI0ZjrUHihUFThIl7uovora31y9paoiDQWsGljtI7KzPNSdpwu2ETR6LNM4ybWXGNGdktbPsyx0EVkCgvydC4YB33SHxzlFVKrmomMEM43DoS44Rzc6BqU7AAydJO13YlWKi4KLXbrbGnhNz8DprqkfYQG6S3M9+7sssPi5lGxuHyNapH04qQd3+ufw/QIA3SdTltv6CjhZXdCkpDUjk9Uwdy3IkhFQpGYljJbmWwTqAXSQuyBZAFMNin8V9XZ7BFYCkkLH0LAc12oF4/Q1n20JqRUh6hVMZbnrFcQJPkLli2SkhhlLtRQRz4XO5nf8RXCT37sAW7bcplqSpml36qYMBCOrjPEqotTVVAHBHAG8OgZfPsvLluUyQils1azsyd5J894TfeXHzdoGZdIGJfQKMjfrzAnbtD9iTtmgznJgK3ASBjjP2vGln3IFJF6vPf8GjJXnPEAXYYqEyZrmfpd8MTV4jfeDCih22A/WrbwCIHCAdVTVd2/B3vA5u3RZvmLcB9AyOuu+SpXUxXWn+d/+321ccQFO6HQ6BBX7HxmsBRHu+C+oliDmE3insNAvDxirh7z4RQDFESmSTboHW56pAFGgZbWIaTSZKE2n9HuxqaMgPR1YZRYS1kklcb/6gsZUsQBcOG9Bod2R15h/1fKAe0FlV/VomuN+LGD8BZiFjXkVINEjLfUOpeN//dExIESErwDSihnYTETK6mu9N1azyGipwjA1tMEcs/v1VJ43n10CIYBeVseH8pjA6tzx3hY7ZguBRQDMAqaBS4B5ha4zzTvPj/gsK0jUL0W5RKDGbtiXFtYAACAASURBVJyDYmMT4O+zYIrK5+DS9KyiV0CJz4lpyTCePL96dwg0rLS54DMN1ucE53t93HlXsKMnf/Ln7/wdKVFSXpSrnw2PmvHZMEHf1IbrgKynD4tjXaBWYTFMaaB96a8ca8GMjQEFmmpkBEWKvAXFsp0+XAL2AA3KasN0kYqtEm2BhnP/J3o3K2jK2bV8QOIP4lzwIU1qLi8IwyLgMTUreznNHCuxM3PrcB8NCJLfVgNyUwXzkgLglzzMDQD5kgP3+bf9LADy299oxv/Vdw+oIgWdAxA2XoGene/Gse/chxzmIkJGFm87aVrWd04u+KMnIyoIjpuPn2t8pKCRBZEvg2R25D7MagsIYgITd+9WD1RX1sod27hMn4H9Q5tMUSXD6sSaGw2IAtcDAu1j9LEfbc2T06f7LuWVUzysLojx4ACQbGDy5c5FtsVdWaUqyLOzuJouOWTRjsBT0zMWWndTKvuPWdROqFaRBdDl0t2etiTLBH/Wdb5T/gh4MWVzCwo41H9vuXn2fND8xY+22TGzU+cCzeGazjljvE7Z4R9q/85ivIVi8wjA5sLYZaHusmhb9eFiayOzv320n6oKd4kGe3UBi+y+Xbz3qDj58UcHSTO5ICpq7dNEZjaN7ioVJeBTgWGJ7rnCSMCUaQtBh+kgcYG5cdNI/km/Eu6BAEQ/DX8T1T8/j+5GAaGLs7/J4ikLVi613rM+DJHnuAbjYJrrFnoE0wgLvG6dYNljMX2GMMhU1awNzgi4skamkHbRwTwFcOnaukoaYZ0gtozZ1f/91zvY0NMcDoDYJRUBfkj6LX1FWOCXABKvcH/V4phKWu4uUeVgRc5J2t4P9eBgDJdhJta4vz18Iu52SVVY+8l9PWHSrZDbu3t7iR1/L2zNLurnQRgVAAo3emWlzznMNH/29kHzzocHAOZugpIgO66tjMUyfjS3lsfNw941jJllvAhyYT7ojcg8RANjo75Q8iX21B10Yl6h7XfKQAlEBkJLwk+ZKx1uThgne9YkJUYFE3Nnj5s0xfitMs595vAD0mOW72r8dgqY24ON06T8dQzmDNA9gKHztAGE/+Xjq+bHz2FzmPOyc86dD3UFRLdBQTLi1koN2YV5jXlrZ2WBvdb8MbeL5oF5qBgS8OH52nFaxsG+S+7kraKyimPM/ZD1yDVZVcZxBF7HAGQ9xtbsuExEXedZv0evoNNp05XM49luQI65SOfbB7tHEa5bOmwVmOXUh9yjef6tGFhw9Ma9lawdP/7xezBKZ6RbDtEVHeYaPfdjQIFAwbL8Va7rnG7ZAv047grzuCfegwAOWVSBPP9WW2ITQZGBz6Zma4pyh5Tjm5JZRHyrX5LjdDI6bm+pAMbnuITTlhe75vm6CEs9J+lHkSq/SENDflcmZVwov4+2SqApiMzzrU+MIJT0zP7B9XAIA+JCIY7i9RMn1BsG5CUFwxc4zA0AeYHB+vteOknBfLYbrg/gP/t+Z/yv/3B2SvGjOdMBD7PVGRcs3mdqHFi0bGOfqhB2NXFpNHcZ1tzduWIqHyx32+l8gNNfNWdTtGqwyg6dO2nqZBuzpere6W7d3bflkLast4EYgV9dCcc8hCWJDsEyC8pwTxDl6bbp5y4RrJLOUDXvjo4H3ZSQPVS0jY9BFUyNy480dvXlKFGcsgGpVEGRC5ILgLtUhan+sexP8CFoSKdfXreBt4eSUQHOGvSrEMtN8CGAYwc9xwEUv7tDG6Jd61vBcU1xXLKyqrtwQ6ZuolJRLPrW0LJY72v/zbmbH3fh7caS0ZSRgMHvCn8Jsoy71LHgyBTOmOA+RyA3aHsuXo+LrPoMGRXBXPpTMH4ddsemxBQehk2JnkQhXjU1k0mxgkbmIx1CTak4EMmDl8eBwdhyUQOKWhNTbX3G2l496wTKlXSLVTxpiqoEiqYR1A1YmjviZj0FNDzTAt+SSa7RcukVfr/HfX77g/0Chtwcu93agdebt0qa7DbltCLDMzwm1Ch1OF48PzhfBdB7+LaoP1rkfDaWafTXwZqceWVzv2NAhmJAg4O3f2MdVoHPtRpkkXHRddeurZuU5o7OdcDF5wUwahKITETztx8fNs+3jmA/ZhHZ4miLxqnPPdD+e/9o3Pz5R+c46uq26+nah6QqX/JcqIp1d+zdLxKjNEWp/1THUO/x/KyGuQ2TKBiRAXuOx4fsW5dzmQXgvQoIVnQZ3Qz80KbW99rPMy+9d0uc3wrzwdLif/f+efMRqb9T7z3nYSXMB+ScDq9m49zqZ9hcL061MC0yBjaH9JzDGKQKxXRBidDDRMmk6bXCGmFANPh6U2Z5LhWHW2YuVEXHnhSkFT32avJZvA84pAq+OUQVNbTJnIEapm/M/Zzl2TxlnM7S/brEyDHkYoKesv4cw27Y8NBeSE+fPqdqaZQU3VXrodKLRgzdmmkjvvTfWQOoX7KxOINdTL+ilhFUiyFT6fokcJFdVX8hIPNa3fQ4p7R0l1X1Xpq+8XmZlN7GRM0jcLoxSePWejtNUvm9WBRfU8xIZDf+X6sryRNlWtmUpuMDANboUC+SpK1ZK59tHVw/Q4fGvQYzFbAVgHzve9975waAvKRg+AKHuQEgLzBYLwxAeGr+CADyP/1xZ8pS2KjM2Xn48CUtwu4gDcCsukjPCx+yhHUCl0KscvAbqnOoH8ebwve4QGof7u/dMR2z+O0SgNzVS5UO2claoZEusC7QCtVS3UJlCqzLBguyD7jVOPO6hBIc3P2NKC21FNbdkekSdR82PlvG3EwbcKw+IvS0bLjH7stoKr1v7nUIB93FBl7HUs8rPVvUo1nlEdCgaPaEa+M9rBTS4+v0bnGRS/mcKQMDpSCFANGzrbsDxWKkmZWiV9mQMa/xvN3RlpC0FitLWI9i2kZwZPd+wHVagRDPoYyr0csgpPtpCWqL4mWM3e2bm3e3pt8FwfkWu19zXvZcMU+tdsfUlGp7d+/e0SyeE1pY7Y6gy+vQbItjey6KO02lWEEjc5KsuQu9gsIIetm1KzTWJZPo3/pZlZiSwH+LChiZrmz87O/BQq7HiOZbGWd1JnyeQV+b7j2uRY8WNSBdkOA0osZdgySMkTvpPQSVlmtrwy8r1yHoW13jnDJHL1dj+bXlk6lGIYA9sZyWQOpusr+gr4Oi1qqk8t4oPDSILstaWQnCOQkN15Y7gApSbvxeqj8W8TwDpmpM2cjaDAGNZ8xXxY/qKvSG2ab09dkQdkcwoBBTdisBR0tt52BLu/vDMAwFupXw+KNUVfB/znd3zupDrDhZoXxcE7DYu7ZMlrtptSI9rkVtjfdHp1f1Pw/xE/FxdUwWubYDGJm/Ahg9Zy7yqMBmoBnBfO9vHx8jVL2AzcMbhp8dkHJSNCo7aDo1Qt/s0qt5oPOmPfUKstmxy9Qx/gH9BljmSFKhsHuM24DUrcBcM8AugXWa8XoV1uituwD4adIj6DjOmdNnHDBskZgfELIPSfPk0W5zZUM/wOrp4QBmgfQKaQ+pUzUzjtUC881KGa9zHfD4jYcrYZGO8a9JV+u0aChnVJsL2mhQzdklglTHWw2T7a68PtOfp7ze1KBrkvfBe+g9GnGvFXD7bDipc48UtFoFkwqfaqLniDlm6TFTSpPMqbQYcDX1+crzl3q3zANZJK3v3di4PrlxSZWNeiiew2fPd68o7wc7BeV9KkK9ASAvKRC+4GFuAMgLDtjPevmEAfmsD4ipiz/59dXx//hPWEsuBrRV74cKTaZUVtfHWb8PFuIrVgt3BopSd1Cd24NkTDpEbwm1CIotb6/y/ghYCfRaoEuFJudb1RczLnhL/SzOse+md/w2tP1zDJf2yV3voxXxdRXIyvRsUW+M5X7Mt1wcU5/PLtjmZz7RWrzv4utgAzU7kv7l+4pIK/B/++tLWYCe02zsLtT5Ihx/UjGkG8IosJOOvwOLqPoM2QUDphS3LpPm+ldYKTwHF+x99DEGhTV+toIuQpak1PQACl5remEFqtrFRhHrwLK8iEldEmtnHwt3LdE5VFHCVmoUZa/PhyWrh+zIZUlSacLCrvFSWp3bJIzPUjOiTb0lgGeAkqROWNWu2Cleqq5Hq2JuXtCTShkWfXd76l18oARoOt4aTBTTxZDNYMfxDADHLJIaq8Xrw143jJGdilOabWlsdo2u5HU87eB7pkDs05OdtPn31gHUnZ4lsy7ujNUy31dJwRgQZL9eu7cGmOqkdNPALvu2QFO9EezPe48H6euimHDMvVlF6/HWK2gPSE0obr6wgoa5tAZzcmt1qfmIfj5P9c3Q6l7NEQHvFjvwPuDacYfcSyWPZ93bWIFhWUJEipAR8HMPTcgGE0LL+wWcQF3+R3zGU4SNEcAyDn3HylJRXvPB1qj5P98+bB7tlvfpPJ+1AlOxYjAmAFkqbcWGKRgDVvL+jpcAxVEzwPP8OQ8N8LD9CZgnalSYb6uIJ3rqbxirWU3KGJcN5pzGb2/e68V2/cdPAEwM5G1AcnbgPKs6uY55/Y/oivwOWpse52PX3ampDqZsp80npC2tdNpAT7FP4JYBESA6V1TjmGKtuVYVGGnAJpNgMEzqgHstUOK4bkqG0B4bzPlXuI+avFkVpyGfmo3FuYvmF9CBzcJI2QvIyTsAULy7uU3F3Frazw95Zg+2D+mBMuL5BVTJurIDsDWE7KGM5Kq5RNYfG7qtgiBew1DOdg3ffdhHZ9ZHa7TCc3PevM8xnoJm1K7Zt+aMKqJ0ux7sI4CFZRDcw6JUJY0AUPO26uKst49lsILJPmPuJsyWBzJ2bhpkRa2kEXjJkvisqqOJz4f/+TgwbrKpx6TT+qRzFKFp0tjHS8WxkxV13LUHuDpHGB+nWqvArOjheeXfT58fXD9lpwUASey7ScG8pAD4JQ9zA0C+5MB9/m1fCECY43/4y93xv/5nU1NrLHi6DA7396UXMBTq0ByN1vWPDpsffXhCXxXy5+yq8N6KEPNrt6Gw8ef45mvuyBCIkne+wwJ8n3y7JXJ2mIzKnAdzb4CjIyJOdSXunjfW6OOisNBeE6Q+DEw+9O4cRiMMqGErRuxQ7HshIzM13w/dbvjPQstDby69mm4pSpW9KH8Qd+0yMtLNB6RIDqD49wEpBiu1FuZ/LQm1L8drtztJG0yzO1ONrx2yNK0pE3Pdk9TGpZ4OLC7xCfWXHMMdo+mOsBf8T+8uccRtKi9WUS129AxhATKlIXh5jFfDIQxQNLd8TnZbgTPmpttpzgIpE6GLaTXCM1iWJbiU8QAA5HWP2O2ZMvKz3QGG3o/Hc3UvVsxqikWgYcCrDqCq+E1VlMBS1qDoYDUpAr0qeZQZUGCqU4H3WTAR7wQdNTmmIAg8Gur/gnkSXweAjzoR0wCyDopE9ZO4truurAkBSEMnmSCvWwbJz3BHb3m1JnB6XyhI7gksAZtWPNm194CgJnuyAlNxG1HpgM5tg9EJrIvVOIwt91YG5t46PYpshMj93iYF4bySFfBzzwgclxw79uoAqUOYJ3vOvLLRbb52d5mmgYthgXZJA36yhanYEb4ujJkOpR0ZLQ3gZCRwBHXXfAqSiR6CsbK9wF+8z3lyb+xB4ljaydiy5uicnJMx31KQWGJMRY+CEoO7VSYCkgAyxYreFJ8LXuO8MCCqUXKeWmX1kCZ7CcAKfBnff/fuIOmuX351OV1+nzHPjmAWxxx7hNbC8uCjQ1oS6NQ73UEjcgY7YnUJIJrA7rw1BaXuYy5ltDJipo2qGiv9eWRGatqjuVBgKbtU926Jc9N1eF4BGFoTK2heESjB0CF6bx7y90NKZAUXXoc6iD3aIzBDOEbTbNGtcmvvKJovn48tmijm80McCd55Thi/uCfLpjHHX0Xk4/Ffo8miY/FgYyGg3CqffZ61D2mu+M7jw4BYB9Zn2m7VczKHAO8FFyXuqRq1dGPmc3yNonW7J8vcyV5ssiE6UC/EvFlkbewzXo5DJwaJZTQWHxtNAWH3fF4OWLfil8PP4iLCWK0xv1zTFB3bQkLmVcDp+jiFluxEBseWCozXGUK43f0wIJ92w7UM94YBeUmB8AUPcwNAXnDAXogB4eH8g+/Oj//n/3Z1Sq8Kt0FDUig7n2xVORqN2rZYnD78eB9B4CpN2o6a9zAre/e5lso2fKqOkrfXiq40jaO3gShjn5LA3/3eRvM6lO933liDsZC2ZdcQpSr52XbH4KqmJbXLnLufQ/lYmJU5Fisf/JneStNZeSX25lacWAa5QLCSDRFMmF5YgMJXeOquSRrT38WjoPUlUFBXgssSt+7Y+ZQ8+6bMC1S6hmF30Aeoa4jdvPlYVfh8vkBCgWrZIJWzqAtOqFWOOGvvEIKGwdOg4nUlxdG6ngpKTlkII6JkF2WaRu2Hu88DgqnH0XHTXeikYZWAwlSJe2vPRc2D1+RxFDwq+o3WxnWU91sGW02u7M1TDMexYlyZiNY/JDtcUzDsqgVcvsay0xl2gQqEs1jaz4ZF0UAmzX3KPY6DreZMCl9lcziIOgaH9zKN6Kzy4UyVtehrohMpu3SFxp7bOcJDA1eMxJgvcWRlCtiwz6qdRUtpuddz6ZSsMygBgWsx4EZTYnmrUli77HIfO+wsF2FIVrAJ1+djH3C7iU7DIDjiQt6n/4veLF0oen1EzhmQHu9ZYn5b5eT1eS9P2W2qyTkB8Kq90Wl0mfek/BYA8M4nw+bv+CKeAZbZzatt0ISL0ttrLvaI43qvFTt3YAP+/btHzbukOWQqFhjTPkBPTYIAw8DpuGWcWjCk3kowYhpFtuiMVJzgbYkAaJXODOcuy6MY1/ssM2EKJK65BK9vPew1v/aN1aSTNjEs02vnIUDs4a2l5q8fDRHbnlHNtdA8hlncRHdl6avMza31fvP/2LOHyh1TMToGy8LpbCwjadl0HOfVJqntUA/BP32+BR6CONOl5gcElB2AvEyOP3cJcTK9tjRuvokR3DFNoE5hOaZ43sXYzrE91pcPn+4h3raOnfGHMdkmNaQ2yrHgFKp0XAbEkK28jDFz4xJIwnmYilkW6DHGPh+3ua+ylP4xPStzeQj16RolOo82w+qpsGKWnFcjO9eDGMEJ7hjbtD3QCJDPkPV6BpiwB84697jn0+jzDfuqPqWYS0Ck45DUrGBDzZECeTY9vFeGyOq02PvLnsBAxtTP1/H5pnSmTXNqK8C4n3Ce+yBqAQhVSzcMyEuKfV/lMDcA5KuM3mfe+7NEqH/wy53xv/qnl1N9/RSsCuE9gg8FWEP+na6lLFTTBH0dBo/YPf5f7w2bf/Nv96tTJNThNA/WOQ/jLXQbb94nRcFC+L/8GbsqgsJr/ab5736v33zzjcXsbg1683TUVA1u5nQsVWktpWkaQYLb91P6NujeyIK5s3tIXxEYFRaaVx/ea3qkeQQZLshnLG6Wqvo+dSLJ11rK6/4q3WGrIZfpDNeiEQuiC8IMx3ZiqQ0wpaR63wV4i9JQdS2HgAM1CJtUOshgWArqDssgb9WKrpFWo+hBYdVJvDtYVPQuEIi4+zb1Uukke+EAZlyUWF1XoPldD/VMWLC5HL/bpkRULYgBzRSIKQRXwXAxbdlxLKHVg/BdLYPsjwBB8zKBiwySAIBilFAxA0COVQqWQQse9gFcT3bx4PA61KQoUpVO51bIXsiYBEARWrRfX7HcUmEybFb1DNFeXBbAna1poNQ35j2WUJ+x6JfLq2JU73GVSXssxQQR/gEMyptED4zy/NA61IXcC5MhUJQnRR2vCVkVq4wABTIBNis0iKg9SG8Y3n4JaDVVt7G2BAvST0XGM1IqH28ewn5hM8446m2xb02qVDmf/QCjEFNo33il17yOQtKc/1++u9l8TG+V62tSHK+SnoHJaqZoXLhFzxWqYzz3VRP3NjNjMsoCnWhCR6CLrT2oag9mSlfcfQKqfqI2T7wDqCkeqzQsjkXGTOWjqTvuhyyeYmT1VSsE0rAkClZ1MrWJHq+55l47TM5H+JME0i6B7ev3lpr/8h/eQ9vRbf6KcmK9Pf7Bm+sAsWPmAFVYzJX3n1I5BBsog/iAEvMObOef/d2g+eFz9/OKd/HsFBz5nAtk3YmnIU6V7DonfF58zSVz85IAbPWTVRtd0prrCD/XZzkrmrvtIuoSnLzJGPdM/Z2NaJQHaOP+vY8rLpi/2ecYRwDb3X36MXATOWzmts+WTszONSu/BNEC3ECPCN9LULzu/GRc5nSQtYxeh1HvrnMmrRoKuKgJsQ+NmxP/bUrTTZYS3DybxnjBDXMyRUDc8o7PG+c6tqqL9JuA5y73vePcc8Xid85tmS1Z0nNzlYxSn+fM5FoJ+Is5dOzHrjeKcmHFrKwZAzRmw34VOBm7qWINcp2SdXlO/vj57slPaUBuqmBeUhD8Eoe5ASBfYtC+6C0CEH1AfvSjH/1Lm9H5ILsb/d1vzo7/1X8xhQhVirryoKsrS81YR1MesJXVFXLKmm8NmxPy5foAnM0sN8+f7zbnonxAwkfQ1ldwufduWW5KioWyyuEJFD6LkTLNfvcyLMLG7TWCIQwLjco+3DpvfoBvwcYKixEL+T4dwy5YVC4AOL/1jV7zvfso2s27AizGM/SjoDPntK6J5OevjimT65DqUVzIYikd6h/FZhHNphc5ixgNvbAUTI8KwYnXF4ttjnUtjW5QZEGKPTJmZVYD2K7bxcA8dtYW9S0RnpWTqAuMArcdaG2Dh4ZYBk8ZCbujmlNesje851MGidlByrxoTuW/pJVNZRlwqgEXQMDA41LWfo7/8B5ZceEfjZHicWJunoV5ZH8brtWdml2I7YjrDnoFbYglw/ucn12EXbhjIhXmoRrZbQNOttFKuADrQ8CQRmCbD7eeIWJVU2zQ1fbnUT8iOvJ8ci2lZUmvIJZlq5vOCSju9FOdpMCVl2urHbt32A6DQ+2bJyWfJXL0R/pEuLu3hZg7WF1P/XcsuhkzQYMixxnNqLifgpNuKHXBjCAKO+sAmRJSmou/YowFpXOWO3H/9cHQx8EUg+Dy4092AaSwbRhSuRsWLJyRZtocAkRhyDr8W/ZilvfrnZHUBJT8CMCxIpPCWJftti3rmUeAVin5eUDfLuZ1TwF7sl89jVMEewY7PqdvmippnfI8GfHc2CDRSi279XoNVpv42bqZKiK9toKJiWSlhPPtTCbRcljGWMDQ5z7/xptrzT/9zQdpTjckyH3rPkBd7xQonDOSUW8/hvUgPWPjxa/RU8aS3v/9HVIepJ0ekNZ5nYqaVxH7LsCO3dGeXxMxI7kNBEmrjBibAdf5GE3OHHqMh7AcMxfHPE76f+jBoX5DYE7qkXTf8pjNDEF7oJCd5+Yx/XKeIRAfAT42SVfpB+QcOdYgTfaM+yb4lq0w5WaqMbpsTiHaL1OR6mb40oBuHd2JpEeV1zpOAjYFqpaJtxbvAuI8L5ZLI+JWFK7RncwowNXje0w3NDEVdPbzvROBdttN1/YHHEOg0+O+Sdxo928nYUHkEgveAfbQ8wDQEd9NC8bTpmXaUoXF8dLAjjnk/es4ttzM3GvG2E7F6uTsdbW9e3C1uX0DQF5S2PvKh7kBIF95COsAEwZEAMKOMgDEWvSv374a/9abg6k3LXckWDzegfZlwXh4F9KRgPyLD3D9o9rCh9w8/fjihJ0HVSlqJQxuPEjqAzTVOWMxPzo4TM3+6t27BHXBAQH7ZIDwjUXbdu6wHz7o7vo//OQoJmAHLN6nbCn//P1TWILL5rt3x83v/4O1qCA7bNG7a+vNrB4ZMBdjFgvBzsxCF/U7lRQGVna+JnTjT8BCKEVs/wm2jhF4ubgPqOP3fPtLgCtOQAHcos26oP2lx10dEiQtE9SKmkXHRloKIK0+cYdvRYgLlpjgPDV2+F2w6Ooi6Q5WHYC8jh4Y7uJOk6Kokj9BjkFN19ZKyZS9uzs/xa0GpiXSF3qhBLywENprxcHSufRKozcWKHf7SwQKT9nKmAFf7ho9vhbhnp9gxhJbd4/eH6/Xjp+Otbu3hYVOaO89qHsXTMV4KRuMkk7RqlBBYaWGY5ZH68VhpZC6nmrOZmyw2scH9Fzb/ZQM2MDP6pVylHWF1whOjxjPKx6R+bzWZVUa3JQXAdaKGBkWPbD0djCYOxLx41DL4rnJK3BcQVPsqwnC5uv9lRVDMnLunBViClgUSpqisJmhnhiCgHSDjWAGsMv7ZMeGVt9wXFkoMheYd6GbIKdha/c97oEAKM65MAXHOJIet5VLOueq8xGoW/2lSZbslmDnAABvak8NjIFG/YFpgi47ZYGEwVemw3HXZ8Pdvb4ww4l2RYGC8M7xcLfMMWUIojvQOZOfO7dMs3mt4tOvo2n6g994pbl/fzlaiBWeW/Ut3v/NAe6vHyC45dzVDZn6+mCfZnwXVDDZL2bmovnNB3PNd9B2bcQczl44JUquAAqzJ/No9Qs/O4epTIm2zroGby78AEHptQAJzYf+GANAzmPAmNzTNhuMD3adrzJzXIuAgpu/yTw80puGY/mfbqVhFrK+VGuBKmfmGeJzvMfqbMKIJfVhc0XKukklWX1jWkZg60ZKptBmgrK5Hl8jQa/BZ8PU5DUbHzvSqucR6Qju/QojkhnuvCv+x7uh9sOqIZ+rKyZdlzXvgrVhjzQ1Sd6A+DBGCrVltry9QTlymVUWLxMWYCuZ6ByP6NdKJJ1ZuafDwdU09BPsYND6Z43IbspwX1IwfIHD3ACQFxisv++lXwRAfCDWe+Px6nh76lfu91hsR6H959AAfIDC3t3/r72Jsr+DepuF8x9/ayldaw8RlKbLA4vkytoKwdzgjushtuYjFh93vBpt7LDAPSOF8hpdSW9t9NP46hIDsTVdKKX2OY47TNXhcDKpGBjP8G+o3B47eYiO7CjnVtaazvJqgtyM7dmZFaYYRlDsd2734z4pIJpXkCnTYU0/i9jZgAbhqL1mMZeap9PtWLU5AUfx6DSLxzUP/Ty/O0eRPgbUzHV6//J7dgAAIABJREFUzfQyTAsLxCW7mTPFcqwDz1Hpv/d4L6Zc6dwqO6/pkt4h5nNZlK0qcbE0sGhoZCWNC92IKKfO5BPcVDUcGHD9RwRpDccUlV640+L9Q87LxbTK9yhDRtDrhTzehNJ2R8/uU82CwEDWRGahdDW+rHbZiv7CoLQt61XxJ63FIngb6t124HPQ5ilLVuvAp50QqB5iarVPECb3HP8Ly18N6gbOKSh2xaux4GdB77blmKbdNMIKacKAeE8inE2KiPGTleG6++ymreqwMZidRPXYSEksYCsN0ZxJLszc21jzmxfnZwoPjZymtySZyr0ThoWgW5oh4Uh9PpvtYo9MYXHtPSw4l1YI1glWeLqQ1rFcWEaoq7U4W2LFuSvLgOw0XXPHq5BQp1c6IgN2R+zcn2I698GTASkVQCT3WqBaPrsKdAEsGsU5Hgp3rUJS6Mr5KKY0fGgoph2/2pnZsDcwIKTgTEOaQhl7Leo6FDi0eh0rp9QYVHdjSnMZpytEpT6rln2Xx4xlnjZ+0xHW9vQCNqszqrHd73xno/nDf/R688R0CId+jefNdBf2Es2HO6TiYDH8/smR9uqz/J60zcNu0x2TouT5cmbcg+VZ4fNOmTOyND57Ah7LvTtGzhiJ2WLeEu4Ct17PAZ95wTwdUBr/70lHKYQVcDzGpn//VNGr52vvE4Ek4JvUkOZlxPGal9xYm7dV2a1prvLhSI8YvisWXxLBBTIUCPMZdU6tcn+/xjxf4dnwGV+nEscnTRfhAX4x7HOqUWKK2Xx2TNkKRaWSKjXmmGuIJ2N4Lfvjk6rDLR+f8+KjZVheub3MeoJR4tZhc80cCxMJMDHtm/J75tSlOjkAjvN/TEnyTDRX1cxThs+NSTPTyYbH+6s4+eTw4GqRBYEePiEIb6pgXlIA/JKHuQEgX3LgPv+2CQD54Q9/+GkKxoXgmxvj8bdWDqfGPJ0b5L23EafZRfQx/SWkFVfIKffGx82vvjmDy6RKeXK4LDDH5+RreWB53lkQaGlPrf+dr90hTXNEfwYaQ5E/XeitNR8/HTRX7LS/9/11qNoTxH2kBlgE7t6fb54/o6oGkZy7ofVldr/E6PsbWLh/rdcs3VpOa+0rcvJz/XvZAcaPhHN2V2aXWRttLaSkUysgWQH0FbAw6kDe//BRgrWGR3ormH6fojTPssElOpGuPbitii67ZYP3GBACckg9ZCad5cSwJmmGxrFt+e1ufPRsu/kYMLIJmLIi4v6defLvlAIurwAsCOJ7+9WRF3Hd7r7sz0UCxwoVHPpKGDSO9PQgZWKwcbd3KLUPKHlOBYD9RlzkDs37y2LAlpi+Mugd8Dr3Y2mlzthbNiuo0VPknMCb3RfXpD5jDUZFcauajAAYFkRFhUZIfQ8Uifp2d21DKhRcqNWR6KfwPuLLUtIAOuydkx1n6TYEMBqnGTM1f1OEa/WEAcOurwoYdZh1h24qxp4mBgfBSSpR+Hl8JGIMVwZogriAnexCS6xoMsWdqcHNXb49fy7UkJjT4vWaoZk6MWCki6tCWpgOt5Uu6JYcC0jcoc8bhXmdw7i+thgfGEumi0GpfieCAuHflL4nXMuyIlcYFCn20rnAbhH41fg8lb1D7PqcPNoBVucGHxvtacCeMk3O4co6a3fOfIY77wED46Z2nvFTB6RI2d25o2CawNSFzJLtAqTpTbGoYegp+IW1MFgqZoT6C9gThMhKCEYFAup0pIwEiW4O3kIE+l//w1eab/7CWvPBznHYR71rBNeHpF3+zd8c4Zx6QpO+fvP1u4BnUqNL6Dq6gE0Bg1Vilt6fApIFUBM30fjLAB7uAOg7ALZrnsMdWE8rdCzrGg1p3cB8fHenylcdL4WWJ4iwnwDGtjXW4+f9gFzABz/fY/Ak/tRllNdOORarqbDcdazuqBW+CmLj/6KvDB/pscQmdrdNV1zOQX3IrT5pOSbsLVJL67AiMqI76IBOKc0dUUUlO+kGwZJ+56rMp9qoFKQJqABmPi66GR8CNmUYV7lm52ssCBRCmcaGQZXtO6ByynkWLyNTtlbuIF7mhc00rPGH734IODat7TpV/XHmSCMv9VmHuM6yYocN2j9EgoPKiReFJeP/bjQgLykIfonD3ACQLzFoX/SWCQD5KR8QVrzf/87S+H/4x+z/RkdoNk6aLQSfPnQdSkkvWEQfvNpDc3HcLFLdMsXDvg6tqzGTdZ/uhuZNaxBctQkXnMgqnLLyHyl8xJkxHUxZhNbZZdkobnllOYZOHt/cujuoU/4tU3HMjpktEw862gEYF8Vb4wV0HA0aEIJ3Kj14iK9YNNyRXXD+Upcd0jvS/lLm6iP82YAgqJjzFDdF8Ece+FPcIP39bcr4zjUnIgjIGtxZ38gCc8VicoUw1AB9lwoG6/Lf/rsdKgYwycJngB/Fpv2NBxvpDbHFwmtviGU6hH7n6w9IKw2hvtG1IMI1WIxYbM+gng/RY+zxenfdeqV0+N0AgeszFuQRkTNeEIyn9HalhMrhVYSgmZsBQJW8FSEFjkp/oQX1CffoCIBn4I8jCGAs3VVYvNz5KWA0EMoQZHdm99aI5GqWqPFYYLGVak4ztdi6U1JoCSLnaMdfF0h32ZqCpY9JLPU9nxLlZUdL0LCk1+jYpWrAMlbTWAKmiPL4MlXkfKheHAWIZJT840IbMaadUjl+XCllAbhOx8PAp326gdiLMUPhV4znGY9LgOYlO+ke7J0sRVHgBv/qmGy6I1UHEbMWu2NqQbZFzYXeFtOANVM4plZMN8mgpCsy464fjL1eBEhdq1Q4jsHxjADsXNymoskS0s2DyzS3O9QWlOs01WZstvqLPTD32MaJenGQNrCxHGhO8zpLl31OHLdKOEjju1MubZBbdX1nfF5MB5r6MVh7//XV8f1qQtLkjnltoNTe+5//6u3mP/v2Os8kDeqI8ofOIyuucDH9cIdjTutYDPhmzKIDwTbdQOzc2sMS3eN3ue7/wN6bxUiWnmd6f0TGHhmZEbmvtVd19cYmqW6REjnSSBQlWdTQmhvLMGZuxzYsw4ANeDDwAt34xvaNYXgbjOENsDFj2KPxDK19ocR9ZzfZ3dW1ZWVW7lvsW8bi5/mjqc3kWFNd8FW2UOpmVsaJc/5zzv993/u97/stcK7zRHjX0zacLKcjFER7PMPedtt2BVuArPspyGYc8MfvHjG/R9RDHgbZT+SStEl4J6iDfJCLOH/KJEMUIHI/2FdEqnw2bE85T8lf9/qi8oz/IefDexXXhmAvOiXCJNIkunBBIaInh0iS84w2IcWaxNZIsP1Up2OS7ZyZCek7uqaaFPDaiar4DKgQ8lobtE2pZEA6RbZMYCYIcAo1lvugnBEyzvfbqQ4g5J0VISL5sBUVW7qR/zpR3njfJIyb5DgioAyxxOQlqQ0CBLPHZ46ktgy5TECeU/h75sNcJiDPvHR/8YM/KgH5l+5mx//OJ0cJ4ek+LYsqUKVQo1LMmsoB3vAGfdo8ZkcGpFkh0CyBkb+aYbNyIJ3RzADWpN8rXKxNeBrlyEg7dDYKiXtlJIES785AVgwGRY/hG8/3FmlfqL9/93ErtM9HjAt3ABphlCqsjE/DiKqlC+qSsOpjw8gBrYok5IHQ8+USfdMmgYkqPkKh9uwJlgTBEb/Tpj8rs/G9rZPQIIlwg0nzsm8ul4HaM2HntAqhDYtrRp7/1js9fBK6IAEqekbYb09GcB9VuURljkX9Ewz0QL2Mc3/8lI2GTb6cV46XDl95FwdKzJCW8Ux59UYu/NLrq1hqY8hmn5wgWHQCpmiEQ7T0DIhyvQ6+DPikEPALVKkCMdHYyE2Kk/W7DJQmaP6NaECcaGtCQQCUM2B7IbpSqqCRO8LP2mzqBnirM31RciR0IhbCvrZydI90TQ16btIGJVshtpdMAjq4Wh4zvXjWOTgEtVOSHBEME6uJLbcIBxyT6Niqrb68C5ICiaASS/m55EnTIcmJbVsLKoQ8Nv/WICq2YEgm40CuOCFWErAw+ITcKppgqyoyTd7nPMTGi+iJ7RXQoqwtJQO8aorIMbYdZi9e1EWXXB/PiXwztntYt2iuxQ9E0Kzs46TkiECoblDFMyHOGgRtJynwnBBhJ0Eu/hOTBdo7JlvGCg7cghch4jLAL+SYRGQL1cf+OQFeNzwTkdhpmVh8e2UFnm/HBxRJblTRyGfxUg2K3i+THBNG/7fnLs7ne6KcVtTKQmDClbGEJ1khEbd15vsbIX3+O88xf/JWKXzm9Xn4OCmQu0R4QJFxTFI8R7txYW6Fd/Y8mgaaFGGtQaINp4UEpMUz1MaLZcAzWiIBKePfI6InUdgEzfd565Rp0fTtbqIoso3m83XmoEW4Mg/5HraEmKw4hVq1UQc0RwfjOC1Y5IL7pROrJoSRf2HLRMns+14jSmlVe7lneH66oqpUmeY+af/f1SCRNY9Ea14R0RtdckcDZv6QCLW43iyfkair/8wLGNnp0LpD4vSl+3BVuIcmIsXckFlTJMQqvrCQtRElIpXi+bLxKUrmPnfO/XyKwZukcpNAJdE34ck5+2bvVPdVUDtbODw/JZJ7bdfPUKB5fotM39Y3pcy/dzDNy5i0OUkcntkxRi2ri0Xa1r3hca8EVzZ6/F4iIM8p/j3rYS4TkGddub/0ub+cgMhyt8r85Q+Xxn/ntXaimLaSwkX0iMmSvNi6drpZ++JK2nPjGVoFEDg1AbJ3bkDS5bPDBju24sC4TCOwCkPj8lijW81ltGSm4mvCercKmuElG3VbJAMM37Kikd0vRMp/H52xyeicCdTZBj2Qb7KE34Gy2RMqTM3LLtjElJfoAaLj4wwuiEk2SMmWCTZOpbsqR/gISUUIO3vnYQTxzWC4A8F2no1ilQmpQt5uaudsiEWC7L3DEP73rzSBqyV3wm7Hsv36mmPo7XszY6RsiwgkB77rJ67mw02IsbYkUsoB3exTOZQnDqxSokmNRsZynxbT596qIYMchitryXBnPRXewL0xSfa2DgozS/J0hFriqw9qJEI4JiJnXFnWldV+Asdl/Zf4nUVQIwey5ZljIo+GUVVsZLlwfHQeDpmIVsR1Vu8m1RS2P+ylTwIwPAzaYfJosuzOVv9d+swTeTDnKcIUa0hNxghmMbFQXUIbSj8DLlxyZZVgZfLZA2E4ZNqtVaTPRmyDSIzU0iGiLiIieiyIxpMY2LZRSipaxrNS4z6IyNRw4xwopTVZIQAoX/YYKgZ+QKr0xe9wA0VQJOSaBEyIiQ7HmyBBsV9v++b9pCJeCe0BDc7MUZwsO8CHRE+TCUeGZ4LfcV2U/v7AUnwyDXiixHGGiRW23ADJmXGi6fttItUrJk2OlTe6x/khqqxEm/gzAp0zCM+SIFtONyAwdHi+67Qrt4/1v6hHzoYJlmiULaEfEIuLtj20hYf7kyGpidNSOW9RqegIqgKJfzdAKf0+3ytRlg5/CiRiVuy23mq29eJgs4lc1PfKVbzBM/+3fu4KnhkTorPJgUMCUxCS5+dvhPODd+PaTZNY+L0D2olVBsWZjDrLR96M04LlB3lQn3lN6ExGTYidG2UrZIe24+MTW0LMhmFfEInSXyUqWUgMyiRWSlbHJJ5POIcjW1hKb6MvzSRZkL9xQT/WAXAOghvzvk9zXzZ4B+8sZsPd1Vz07JGf8pUnddZYZQwyaBIfZ9NoCqYjsK3KNZxSl7EHqESPD3xI4HWpjLqHn9FvfQsVTwQaQEkqJBOs49ERCSOjAJzJ4z8OHzSpUWVmQqy3StkxEXynSKnoiyic98Zp0Q7vy8cXohs2qNYqnKc4YIOiQ6TEYzgd3GTxlHv3UGWS6j9QGJ9j3o3h+ahMAqK+6zIBeU7h75kPc5mAPPPS/cUP/jAExL79T1+fGv9bb/QTV5fZ7Nhcd/dP6VFTJbCxNEAPhMWt1ppUE5Ls2lQU07oSOutFt1KrGZUTtjT4b9shkrHmsvpaWOk6QCuGEU5o4pnhO9+monaDSLPZCvPaiB2ymdvdOSPYXbCjb7LhFElO8E+Nk3bn6d+PeOkNBPZ+q/RyIyOMgFYGPnYAnhu2XJE5SIgZkBgHjFkBTxGwp+jnp+mhuBE0a+ds3s1oAGZV/t5BCE+aOaziQ0Ritg/1GWGDzoiEkCCx6z/as4cbwqdeSYdP3Ji4QAoTW9FlTA6AZtv6Dkhy5Ht3SGb+pz/qRDRpbZ5NPdHEUwCFkWS5K5hIsVFm+RPbIUQzoWkr6iGbreqbDImbiITSZ62dE3HmDCRfesdKiu2nv/XoKCIRknmnCDy2jpJMKy4WnP6qC20rylutzCVHxpaMnBcSR8ly0eSJKkykx5aNLQK5FZpgWZ324eBYORv49WJxKqvmYlasu8pNkWCLuLS4X95beRcmN7Gl9X4P241V9EBoZMjamOh2OMYEip7wPTzX2FqKahoTm4lXQw/YfKJEEO22ooypR3SJjQRUScB+D/dQZYNBxmozSnSVOvKMm5DIPdEZU3WSyIfoghVulHJKfuY7PEWAnclANE7IStw/JkCiOv6+KZsyYIcyaqQmhSiea1RlTNAf71OcB8MzrY+OCceAv2ixnlrtH1B9q5wwQEciKucWUSOeRROJWXw6FnjWHTZncqacWz5CHKoo0sMPnP/jUrmWHsMkwHaPqWGTtobto2lgqug4DP/BwmClnAm//MZieOUqqCFr/P1j2ycFKnUUbM1DEk3fJz5nYso7eUrr0SRKHpEkmwF/3YwGcawpC+dgR03lBp6LyTyJ6gH8ksMWC8V1K8HX88KEU06H6yhZ3NaJgEKC89IksK5hWeRycD4UObxWcU01MjUpXMOC/wqJE6NfaBPxPPJ5E5YzvqvM9bVY52OSW+X2f/j9U+zxnSmjG+3kOfJ7c6ybBYfnrjxZl+Qj1E6zIDua0umtIneM4TbxOYoiFB4a0cUTkoRjVETywVRVL/EuzzOp2cTJZ1gOlu+p98ixDIpqHMhXAgWZ593P0uZa4uUhDZtw2bg3ok99EsGntJ11Y5Wj01CezDb77aM8K36pgnlOoe8DHeYyAflAy/dnHzYB0QfEabioNP7UB+RTt9Ljf//nxolZgtiUBAfmwdhjHvdh0GuPjRrkrYfH4WgPGJagOrdUoHLSvY8XatDGjEvPiAmnoC+hkaAIZzUaXDmDo8ALPFBCiFTBiuwMnaNVZBt4f0yPfooWTikzcY+0T95k2xoAZWclSdpOYaPJA/3K/hf9cCT8ZNAdEDybh6PRByQsDo7rErQjY94eMS9/mjaOpLsOSdMsvdYFeCgZkqsxELkB/3T/iHYMwdtEANfXgVbmVnuZQngMg/8RZEw5J+uzsv2pjqpUoOx8V+cS4fWPLlM1kRTQYklo4tWsUy0iQ5QIy/frbJnO4cUgs171Cxu4CQqu5FSPBBlIt0LYDtkrkigptdVvQd8L0Qj9Esrci6JqET7UBiIvTrMDc459UIkLjpEDKZI3MsWm3SMonbqRE+C7kHevri3StwcG0jqcAFGPA7ZoqczOTiScnJ8IVI22m/JP5cRFfv+MRFOZAIDVJBkE1elCErTYi5btkmQJWAbwKGUVyRAyJ0UwoGrm5m5s4HY+h/C4gT3Kl6MbJ+oTopZeFUe0+PykyYL+IZp9KbdVBhnzFVMREowev2tRGdsfJk/83HbRkGARpY9RJTFRgeg5ETkeIjzvk1QnE3oll07aMhrJeWwTYRGP2PbQUM8kxJ+ZMcnB4Jg10LA4nfd9FCQRkQ+H4HFEzdaIwmUSuChx5lgmVJN0aXINokA6q4rsiBaYDEsYjjJpDnviUDsUUg2+Q/TMyphHLU6sXRIRqxRiouOUWdsS0fFco0DJzHrSkPyJkIg0uA6RxCs6wQ3rkdCaoJXwzJCcantLUusrG9nwqR9bC3P49ew3QU46rTidtdrl+eHds2XSJKBLJk1BjOzpKkqwPOklwxbW83KMEKCG6/OTuSwT8nAChIe5TkRQJ9N2eAZje8F7FzlCJsck6ghWby/p5YIsd78RPVTkZhR4p68iI9a8TjMxE5WntIPfO6AtC6p3F6UW3HFaHbSt2Kce8vNHIJpxSCL3Tgl3m/fmgHdMu50GyYmJpv+I+HjWPmMSVZ35o4rLdkmX34sSdlpPkXhuwskzJgIy4WZRLMFjaWDxr0W8ZFulvrPy2fIgthNAKN6PoSRjspALybcgJj4F8k/mkM1/+EoBDo2FDAT/I2wJKIimaft+c+ssLKLkc85MgULjze3G8JsHJTqJlxyQ5xT6PtBhLhOQD7R8/+8ERBJqPp+PCYjVxWduJ8b/7sdbicUrCyG1sR7SNzZDe2c/NHf3JlUQg932gfqr53IAgCAJlquv3Iwb0lvvPopmY0k2nDi0jpc4y0YGuBBLS/0CVpHTmoioyFDWV2PzP8GQaDKcahxe+XA5NGhDtGtU2KANjhx37PsMu43eDI1jzM/YQItsxBLUDGD6DEzZGmJ/Mej1mJKrTHWBmRAqVayps3BMClQfBq+qPXU24AoJiVJfB+eNkdwOZeOzqU3h4pjhd1OO0EUp4xyNTIVeC22lcdO2CpCxHiTsXglQH1UOAqvRT8Kq3nBFz9wW1RPs6ksw8CsaYI34LD9Lm6T4e6xfW3IiQbmP22uJ72jjBtlig7XKneUaoyOslTbBrUOAdc5NCoKbMr4Lzvkb907jZNY4HMtWDAncAmvRoG3yJdCQt3DDNLilLlLhV396M7wEZFyCJNx1EybJlDej74AnPeJene8+xe8FBj8ISxr4J8N3OBAN5SmEyhC+8I3tMDfP+XLFJhTKSm3vOH14o5IPG/Sk/uBbp7E/f5cW083Vueh7cAR3oMb6nvNs2KqatnTkeSix8a6RWDVor2xjhla3OnbKKZnlEZV7g4Rvgfvdi37gJhU21EkQJYBKSuXvhf4vlFCqt+Y+mE70SGZPkGXXuM44Rp2P2faJ5lZW0lbA/OnxvQ7TkxSrVFjExGR3SMLnN0YvETKQ6NXBn3Pn7nCO0cjfNpF8E6tcZZYiKFbE3m+UY3HgokmMiYTBz2SKNbZV5QydFPfLANaXcKt3Bufl0EKT1ga8g13Jq6BU+svI+vCaRVXyzumxPRbn6NBO0FnT7yMhNMGpgqpEPw7uu4mR/wx05FQWznGcnVPWT4eEwDbZyVk7XAFJ+IXXUMDcWAi14TTPwgKFw2OFYZjswZ9A1VHS3ZOg/uhpg/WdCgcUHbugJjomb6JWu7PAs4dyTm+NDojYP/6j7fDedmvikiuaEL8dTg7HcQ2mKVT+zs8uhFfWQZC4R+e9VPivfueMIYK9mLzlKVqKJX5fXhUJuoToLvelTpKmt+ASQf/qYppBgEP4NbYHdTim2OC6VLUs0BpeAjX1mx0u1wTlUHob+TesnYRmiexKm6O1PR43K+wzbdZcGXWGd8lxAHWlxbyP3S7eLzOcF7fyGH6Hc3NubkyHRVDMRcgfAwjui2VQHpKKLTzt9kRCeGeXeC8cdPnyGsUOpNgCiUmT993Wj2s34lk9J6FJUEQ8PWRtp3jnOK+DagMeyXjYGs3TAb3kgDyn0PeBDnOZgHyg5fvnIyAmIL9wLYz/vU8kEqsfuY2zYTWkl8phkJoO3T0CE1W3BLG6xlnH57wg9NdRwcyvMMQN5cj2/kn46ndPwv6TizCfIXCs2vcGkaCE05yqzku2CVSpO+oi1YLV2fYZ0CibVoWAUydIVeZAIui5NvmOJomEjPNVNp91+qdQRdi+UOLQHlpjcJiJhUmDPeGounH+B6X6Ee0c59CItrSJChlY5SU2F1tEyiOLlCnCr3pSWDkfgzTIYTkFhdE3QQOwERvHKhtGmiTIjSuNW2qeaaklNpMBDrBW1CkqRspGjQliML0gOek3ahDx+pionUAkRXIrqdBWEpvXnev58PrtJeZl8BgbGDRE0lSLMnbQrEUipCTJODacdYtzZ9IgBhpbEO3ywLRaICWRXrYJ5PuwYQ/ZjFtA1QeQeY1VkijXuL4/ePMCt0tIg1yn3AQt2UHywyfvFsIvv75ANS28T4uJQHQCnmwNWyDhSEzhBAqqYaug6zTTTjVWxBLssvy9qPwWhnE6yp5TCW4dULWyqy/O5+L1XV2rhKf7SI9BVJRng6jHCbuv3pwN2/TZ90/gPRBOFyDqVqLziMoL5b22miYDCcfjHkRgZJNOfZULIBJuS4gkCkEWyI4/dFaO/fM2qonJepW4/2tUl1asrTEJJRt8GS+aRRK5FkZzNaXSBLE2yotHTETWjvwY2beZhShfPcqPDTq4WPLFPRVAIGZLcwxGJImIihMltjzPbdVDMcGQ9akd+vuDCaMMduKkWojzfyackWjBb9vGAXUEoMhDsQ63rWYSwzfLOZ2Mblf1pITYz0zQoTPegxNYmuciMLYnJj2qiDzZwjDh01/CFoEqr4vYqnE0wsQXQ+vwosUA39SOvCkzsibvFoEOIuUufIkOicYy7+fG4mz45U99LCwsVJCeHxB4mfe0fRJJtYfI6WuszTFtiCroQoN1kOdS1IdG5U1sXUggBTF73+3X2t/3v4mkn9sVERSdfKcpRmQ2VEhe2UYiGbgOUgClg5ZTOnxrb0RyYUtCibdr9v6YA9bIhDwLN03+hR48ett0VKeI9pBQnuJrssBnSnxHgXdY5MGk8pC9RSLzPJWGQwjXSZxoGsc2o4ygJZ7jdw76kHMjPTlK611zzc0ueP4manFoqHyPM45meN5ECBfYY27C4yrzvi6T9JySpB7AfzF51cBQ4uzqQpHrh4jrMECet3W+S8KpXiS2N30K9pnT8+g0RNly9ChhKSvlRV63SQJi69NhdK+99tq9SyOy5xQM/wUOc5mA/Ass1j/vV39UC+Zn1qfGf/tWI3HjlSthZg2yoiqPk5qGDzCz2Qhwf8xSbbd3d4AYIScCjVZWZhkSNx0GjLaGEB6aVMXJRp3Ao/EOFRkb3AmR64ANNKePBP83A8owuwp0fo+qAAAgAElEQVT8T7V9CqF0BafVgax9yGq+4B0izUM2oKp93STkMF6/Hi+fY+c34UVknWkiusHGY48eQ/jYf++RuNjDt71j1TVgV4/wPf/vERyFMzZ8q5+kiQmb5Rboy0krGa4v8jnJh8DKA1o0KSo4sA8UPG5iulvSx2WTKZP45Gl1ZMfdUJzDln6mwhTYTkRarOz87y9+rxn+6DvnbHIh/OSLWMhTVb25JTE2hJ/66AbXoN8Ix8whBayj2AEtUV5pW0kXzq3dRnj7CTNEOK9NDOH+2qvTEzM3qnxVCBNX0SR+Cy1aIARYvmiYgIQKAVX5YZYW1jfvdYC0GcRGAFpaBzZGitxspqjUUuFj13KQ5wr4n8xzzQ50o98MitRQ5YTNfUHDplaTqhQVhxwJJxAPW6wr1w2XxHXNlOaotmnbtKpUcXBhuJaUQSgS/rjvJFQGygf3T8MZlfwi/AU3+CbImYTWDCqDHoGKfCKQO0VvjM3SKFyDdLm4XomjyXvImB1AaHCWTDiy1UFCQGcrThqdIth+/j7VKcdYR+p8nYp4hYp5hvui30YalCrlTCBbS6zrPs/ge/ud8FXmnhxAAhQNYc5iRONuEPXeuFWmKp/Id3c4qRrXNc9abM4jjQSF0ZxMXtEhs2XuPWXtQZm0dz/lnpzofom02tZjxjYZk2bneU+iRZpBkT/nqLNmMhp1yY2x+tZCHDUJx5jnvsxA/I6EWRC2GjNsxpzL+/5rgCC8MxxX5OQEFEa34GPejSPaEj1an334E6pmZlWQ8f4s8J7O8P2OKjiVqNxv0rJsQN7uhG0CrFLuM4wBCwT1iUWJrQ6ece5BGkRsk2y1TnvlHIRuKgkiR4uCJYv+KvhSRH6DnBtVJfJqVMGJKORJ9FVzyD+ZQb1mbu7v+Lk4U0UuCus9R4FCNxf/ID+n6gRUlOPYUr1WnrgLv3mY4J5NjMFM8Pw+u25KpH8gafb35C7Nsy+YxNgOFXQrkUSPeUbkW2VICgB5QcREMuRD6QsCOopC74xn3iTQac22pUwqt6qJ8PUHk3k5XttE8aSfzURBlQf59JxFzfQrcgiiCdcciIuu0ZvzXDfvTUbDMo4dRxU4J4if+fs5ngVbba5TtIWP/oXykyb/tkW9dTRmPIWoFQnI3BJ2PhO3tcsE5DkFwGc8zGUC8owL95c/9iMTkOvJ8d/6ONZCp83woR/fCL3js1ghpKkkczDI+2xm9uib9CuTzM5okDzMaXJFu2LI/JQeKENucyXU9/bDvUeSyahwgPzboAZOXj07Y9OnOinQiriGI+rmhl4KBDgVEFQUDTgDIyrzOQhyIgd7ZAg7WzLbQSJ4ybN81xSw+dIKZFKCSoZN/LxNkkEi8xKQvyTXpqoMNuG0jpvwGCQyPmX3/F0QgTPnYYCsVNiQCgVMpGparU+mXRL3wuvXIaWyoW0SEDpnGKO1psKtVXrAVEFV5oJcXaeNw6ZShOuihGLrlFbDqwsEcqTJkhbBjfuZIooE1syx5PxSAQRgnC2GizYkV9ovLaDavOoSp62yGbuzDJw8SkWpl0SCPvsU2UqusiQmH4YgT1laGzqc9ls1rmmedkEynB8e4ilSZ+NDgUOwPTo9o7rqhuV1XWYdcOWG2aalMBuNzpS71vnuzbmJtfpwjGlapRSm+iAgOmqqVOD70iARyg31pBhyXTFhwBFUz40+2HcBJEj43+sRERsQeOsQeG0tsaysBddOwvH9x93wzvZpNNCSk5FnI9/EoG5tvhRli6IX2s7vgow9OR4gX5wNf+Pnr5EQIQ99uEsVe44rJtfOhlzhmZsnUdJeW12K7R+vsciztTBfISHsMbqctpe8ERImZb+iNLrztpiQqyHbd7dr4Te+0ghfe8jaUHnfYlCizbNdVBramf/UnXz4m2/kme7cDv/g8zh1EjhXK1PhLoMTl1E/3Dvkegk8kgrx14vI3k8wgdax73/4Vj3OFukgNzWYzhcHPDfpcGetHL4Gibmq1Jm/u6B9JiuIuAiywD0gKL0BcvSzL82ztigjJIiSnDxsmzhAKt6povaAMAqJ+uYy5GOSlRoJwD7qI/OGhyA5B/AryG1AACZKqbuMLvAzeu/o9XEIcigiKFFbREqOQxWF2j4B3iTDHEn0QuRmlREMFaZZt3heHj4RkZu4dC5DvBZZ0a1XKa2Jkc/AIiRtydEmDpqHmQCahIi2ffXJVGBwdkx2/Mc5hOTekTz7M68hQSX5aXEfZ0EoRqylfhnkXlHJVEa275wi0QfyH/hOzubhDFmfad7NkUkAa1fioB1QhQJoiERRie4afM0xzVrRt0Re257nXM/YZAA0iS0rKv5EMQZcg4qWA5AwJwSL/NnqEiVT+KJSqsS+ZStr7xDkB9fYrJ5FPASIzaIpX4P+5LneO+x1ImZ6HA35+ymelZubuDzz/B9jOy9o9SLP0izv9ywtYdHPOPNIDyPeowYJTwS2SEycAjzAp4gCbHg6XPxTGe5lAvKcAuAzHuYyAXnGhfurJCC+DD//CtNwf6WSOHuwBckLYJ4q2HZ9eXkmpK9cwTmUCpZqKlssRkLh8Ogg5Bbn4wTbzvbTuAGn56eBWxvhN77QYAPHCpnq9MvfqoZPv1pkk3JEOpbMVMWfuJsOt16eo5iHb+F7B61+CLogYS7NS9iiwnv4fWSzjmpnQ7oDjC/3IloHEUiFJbpOOKX80jJayd4o2lQ7/4PNyD75dAmYeBDe3GuFf4CsVjtyB96t0rMdwVIsslku0FZ552k/MJOLHYGqacbgzeZbS4abK1TS7BQ3GKy3An9C0mGT6lOjMP2aHEC3ZKuGjcjZLppIDTEkaoIgjKiWh2zYOSrKBFDSgye1KEcdsdHO4zY5M8d1KymGfDeHg+oFgdZ20TQb3IiSUXJjnar92MCq/4TGZLFSA+1grsgDFCcSQafsjZNw9ZjW2nEuBffglc18WIajqmmWzrIMHORcVS5AHp7Fir40E+ocwwq0SNtlKp2PUmgN5lJU6fpNXMiPcBgh113E3TUDMTdlq4Rko350GqvZJBt4hwCfJWHS06EOWlYs0GbIFUG8kuHtbUiMIFbnXcfKm2n1Y1vqttkeiYutkbdJSI94rj72Kvb6qKfOjpskqnJzhOqB97Uq583fBImKjB4SC3kG2pejjo6yxRl+JydpmAimokHTqegES+LCYAB+nxaOZEIQrgcnfZCjibmXSZcGUyUOdGWeayUx0GH2v/wtKtDjCaJWAVKv8bilCRoyCiJaT+Kro26J52XrUCfgAIIyCh/C86Wo3JjhbNvVZPjSli2hqck4eCL0KkaX63zPDN83IBg2WReTPTokVPATQuvRKa2tfQJynBFEsjzLuZEsTdO6m6Vdqdgry3OryojHPZqN2VvMEAQBusIWiRMdFVotkwGADI2GXDyRRm+C9MnJkN9SJ7k+PiUA8plryOFVeyhpLdEe+/7WeWxhKjU3ObmzRkDnHat7T7iPeoOYREl8laTknYn+ZSamNvRiW2lyDcruV/HUwFKcZ2CS9J05w4dkBIcLynrUHiRJGH5G3oaTiRu0e0Q2lQ872mAgWkbi5RTZeTg2/vcuBUKZBDQZjclUqPE+uRQUSSKgKmJ8fnEqZC+YoDLO8tG4UK5InOcC0fOQPeT37rXDGe9Nn3tiMiTQp1qnTtGh+ZjPWmzdOiqB7xDhkNaiCrBO21dvIwsdk6DoUEsiZJvN4Y/eUwm/ZnpliMQF7vM13s1Z7rscuQ3azmugdyOexTrPqWoy71WFhxHl3PA7+2WEVJcckOcU+j7QYS4TkA+0fH/24R+GgIhsfPbjc+O/+5lsoru3F8lzzqqYIlBPzS2y8UHvg4dQWqE3DO9gIAsLB0G9D9pntTCGbSqhT5LHHtjpOUiDLVKZ5A/ZpF+gpdPpAeuziaUJmIuw3GsEvQptjOygGROPAhNyx8pWleyhKjncOedFduOi6gEpyZeLtIbKkddwUWdXtVUAkVK1ywkE1Qt8BJSpxlaEc2mqzu6YiqPJ/9HXe+EewU5M/m/+WC58aBPEhZ5rkvOVd2Br5Lt79Mlpi2wsp+KEzxYbz92VTPgola6TL8dRWUOCwAboxnlyAh+CJGIGBCgD0jGkP2CXOU7E1RiMyGUbqsm6nEH2296XhKjrpdJFWPyzQuBsTM6swN9DzokEPYOKMme9Mt6F9JfkO64yGExkpw8SUQIlOkoWohvqFEiEJLoqlbD/lnzrZ0ecy5WFaci3BSTGJGisSRd1jjbT5UVwaqW1rHmSzECeQFcLbZCuFL8/FrbnuwcQbzR00mND6/gRyU+bqvRr3z+O16mXw61ViMIkJ270LXgwp1S1+ySY8m6u0RdfIAExwEpyUJqtLXW02wYte4Di4/fe0rPVycEkf6zLz78Az4VA8OTQ+T4QVql2VVYV3PEJBgY4oiHIWzKskdzKwJCAaCWZkOBJZEvQHhKh0LvD+52G15GkTdQjercIVl9/MAq//21aEUSTOdACLe9XqPx//CXIlWdIr3epviWb2iohYD7Zn/iFXMfT5pzo7nh6Y5sGUyYfAuT/2k+YgEyq/s/d5z7ZNqSKnUbtYAKiwsMJvpJs5UM5aM1z5nEDXWNGCyTOWVA51RerIGzrTqON84NGYZt2nB2yOkk5+V6E6+UIyO9UDp0nYb5B4gggEb5+kgzf54+PobRcEQmHG0pgfWGDBAW0aX3BddVkjvYC5MdffHWWZIPWKWszB9qwD1/jwVYrTvolHwgvUblXaT09OgFpYkWW4IrgCRgDrIVAg7XymTWw+27athzKzbJ15jnyXdrhK1fWJEUej0hIFbK5+g7dkm116GMor0L5vAhiHMAb3VxNqhzw5vU43HAytE8UoRVbsayr5nfKakUyeFZ0llWlrWeNyW+GtW/D45C/swvfy4Q/og+s0ze3SSQPIKuT5Ml3slBwLs8EK5xMso6XauuJ8xyQWDnluop017X1O/aZbxPbNZyDCiSHDfrMdG2Zvv9PHIDISW2QkL2+QTJVoDjgvK6CtIk23aftEhEmjjNPgrt7HobvVZf/NAG5RECeUwB8xsNcJiDPuHB/JQTEBOTHZsb/8a+WE9k66gpIaZn1jdBnngmWfGFw6xo7BQ6JCch8melQf7TLJsbmsFQJvcMTNlTgeWa2CDlG6RnvXY6ora1yg8pzDJkxVm7UHucoKmznOKS2SRAitIXbLy+G/EY5HH/ncbTyzlHt7cM2P6YfeqECoLwUGkhl79yeC9deybNJYIFMRa+ELsFUW74sHD3cA9amKl6YY2NGPqpgv7KAydEw/M+fOwr3jzE/oqefgGH+U3eA1tnxKgT2BSoSK0ODx9tIjK+DfKSYh6E3ysc/Ug7rL6+C0IDdKl8lsI/hv6hMqGnUNoUxmMxaglwc1gZ6M3QUt5yNU5IyAq4cMq2YW0Sr85rGTWxxJAxRRgrLbhpXVdkxclsMJlZ/U5hCGXBbJFE6XSYccEeCMQ0fIW9vmzItBbISh87rk6DzJm2paVpZKc7DdZes2CJR60bLac3ctDsHkWHoVQfeR9V7wMOxsDQbXUtz+N6buHguKjv0d5F/MGrXSF7OwjgzG77yTjt8BX+FN3F6PScQ3L2JIdSVbLi1UuQYqhGQaOL2eAL3R37JG1czVP20rvCYUF7J1CBQmFkIu/gpkBg9QUIJ1BCaVvskIEsgKBI/B6AYVVAaCYwmCipF+pT8RapktnYqbiB4ZZg8J5al8iKyEBplrXa78B+4P6In1vsmEuWZMmtJ+CSZrXPe5+2Jg6hoVpZIN8tnyybcJHvbQO1fe3AapzFLKFUBUiKR2qCHvwK3YpZnyhaUCihnvgxbtAlBc5q0sM7lkJBQfGGLXj9tFm4XuZnmafo+jMMSSaeKF/IveKCQFfGHefdgkpAqI5WMehWk5NrCMNwmKXoNgFGjsbFtT56t7WPuKS2dfkdirPbefEYEUbkpx/wuxO6HIBtX4EPYWrQN+jIIii6dmqbt1hLhGi3MBZCdIe+ziemVBV1Tedcglq/yuT7J23vHo/Dq3XK4cwP0C4Rz/8keWY9Wplrzg4ZA/h0hCY9kX55VgETWAKUcJEtbCl2Cu6oyJbR1vEBaDhJktdxOTNyKoBIr8D0sN45AGkSETGrkSXT0cHEKLsmuKaCI3Cy8FlEs/YkulB5xrXUQCP04dp1VRfLps8wWE8mlcjL8iWMbjlnsFOiY9/0IJOo+EvqncGBOaMFqaT8ZXzCRD4u6JTkWACb3E4IpXJY2z3QF/5ES+9negaqryTRqky7Pzfvh/mF7SMXOtLNzWGv9VlSZqV4TYdxnDo9dlkWO9foVkrgUVu1kstMkbCrjRO+Ucsv1cfTDewfjwW5vDVA3/aezYC5JqM8pCD7DYS4TkGdYtB/2kR+KgLCDffY1WjA/PUjkIJEWl+dAF+z9s0lsbYcUZMcU3uMXQIVtuBo9AmOHTd+ZKE1eQv0glletvplHwsY6C8sb7S0JygybPsZcY3gkvHBtFDQnIBEdmrGzeAEk/CwBVHJZigSm+n0UN/ZAdXeEiDj30tUwzwyaDn3a/skpKhSqeaoy3UzLy1ibH0GuA45duoKTKN/bIBBcXcUWGyTkdKsayWXTVzfC412ssJkm+9ZjCJKUGS+iptGFcANewjzeIg7d+5OvwjsgsE0RxPQcmQWq//EPQ7Ck4psBmlb2OKJizFQq2DB3w++9UwvztCiOgc2PkaHcWkmE2+j4lfFl2VCOSa7abH7rV8sQy9pxHPyLr2DJDnm0RzLVJcmL2ySZmOTGDM30JZMAJhFHC3Sa0A5Am3KKLxwLLbqT+gfI6dRThJknEuL6ckWiMZLBmHWCKyJUr9W9BNcZiKm6mpogjdnY6xBWtZduOhGXirJIIM1zb2fWFkhsiCTweSQ7DCENpEFEIiaNudpYFIFAUWPNT9FPH+xWkdcyhZgAtuFQv9Vl2mAgGjp81khaeBaenjFDhFbVDNDzCQlEBRTtLoMKC3yPyc4Q7L5HwpuGRdjj3pkgyeobjfPhDLXFGOMmE8wexzw+bcMz4TpBwsokHgOSuBEmZs7yKJO0zJBcOHFUD5Ucc4McHNiFHxTRBueZcG/38IuQO5AiyNhrfwEkbqI2YR6IFStJwBcgt/7B29jFI5EsZCDwgjwsEtBuLNmmrITbq9xjVjCVmSSe/cY530kCosKEFlyVc/3ik2Z4mzaOVt51rnsBCafIVF9DNf73MW2m6/A1VulG3TtIhiMSiy5tr2Oqatsra7QCb61QFLxEhQw3wxkhBZAgK37l6TKMJLf24ZX4jtq2VEJ8QuvwAa67zh7itYutnVkKBcciRF8TguMKATDBuwlYxW1FQkqSosIsEQ3smNrLczsNGtPmXmuiN0/w78lxicZ/ksSHDOFzrVQJTyY9qxo3qXpvF24Oy7K6RBKt8RjkLafctgj+JjYKgJzePI+CxQmyEj1nOD89OSKpnJN8CkelLZGT83VmVIH3TlWUgmTPocd3nvE7ZTYfn4sJydXZU3yOdt7VRT9DkcNVtZ2dNGSmDdenUujLoFk7JESa6r15n1EL8JUcgql0X9WVCFB0RSZJsXGixY0KeyW7syrreDW0DhLB8XjzPLeitMeQ72usude3WYG0j+JG5ZIeIqIiJt9Z1VFc6xxtYIuUK6UJcmf26FRsk7Ci/UZBVP7sVROD87BODmMLZjJ08jIBeU5B8BkOc5mAPMOi/agEpNfr/RdOw/3zPiC/9FJq/Hc/DXBK07h0ZSVM1bAEZfOvPj5DikoFRhU4Bs/cf+8wQq0jXpo5XrYTAmGNgLS5CNsbUpfVQwWzrwq9/iSIQ3LUCVPXXwi9J9sEMYLE4V40zpL0NaSSysBmmwKGSKjzJwHp4sCaB16f4nNppJ2pzSVmULC5PKFcxJI55ZAs/T2ELhySzcm4eV7AlxgMs+Hw8JjNoEuf2AmyTNWlitkjSUk6lpvWikz+Cpt119kfSjyppDYov86ISGcYA5WVM4oUSC51EJbDygjAZTgSOQLdiP3gc98+CV/asXrBNp7NOM21GEwGVnuc1TwSxxFkthwN8XMC2A2CdC7bD1cZsLFKoHf+hvvKzFQvXKPkTYFTJwimA+ChEQnABZX0D6b76hcQZ7ZA3KwQMLNLiyRpXdxdIafSlO+dgljRQikyFjwJp0ZUpMtcm92tYxIpNl6QiToKiAVn6SB36HCdQwJmOi2pmASHxCazsAjqxD2xWhS1mZKAOjHSsm8+5PeIx/BHJlOCR7WzuKmH6WXabARFJsbGqS14HIy5DrKCGIyj1Bgr+gSmb32QJ+dqabAli1flxJDzHoLGpDQ1m8WxlWRhRPIwVVmNM1ZGx9uhc3gK2VLDjW6Y9l7gz6KstQm5OHIFyrMkfFSmzSrnDIkW07eLbpMJxGdx4qmB31ZGVwheHRYBY9hvEShRKaneIWp0dBWFRJHhnpyivhiplKLVNSI4m4icc+5LlPS38H4YoShpsJ7zJOkzqIn68GJaZ/j3iwBR5X/uPaTYqLhakUejOyvfB1KxuTRAhSKQBkLBu+I0XJEDjbLKKIMKtDOfnPNkswZ05Hgeeb841w/D3XiRtskyKiw88wnkkCFRd3TJREXMTFZtO2a4Z7bOTPwkYTtjSImynhYGdk3V5CPoI6IHjpW9iXeX5KBLMu48JwPrkEjckDxs70w3YdqpIgMDjqEPh+qZjpOZOd+mXj5wZKJ9+iR3JDkAwYEPY/tJYqjqEDcMkw3ytXCEzFQSq8T0c7gXeTxpNAjr8w6VYgtDibLKNO4tLQ7Rlr2ziRPwKoTgfWbruBXUSGxmgDxsx5kgrtNOYzgxSI+W7xJNJy6qDdCuuiZtmh9iUPQ//EkLBZSOrZwfx1QarxpIVYrzmXR21StmMhBPl1XeCZ43jQBN9EUW1zkP6Tf1aCQHesW/deB19hATIyiG+Blr1yTxEw1xWOPSIu8Rz4EEb/c6kd4yHJ+JexlJGUqoGZAhuTbOz9k/Twyqo7XLBOQ5xb0PepjLBOSDruD7n//LCMhkFkwIf+Mj+fF/9NlSQlnlkEpL6pob9c5XHoeVTRIEmsctZIenTw6phGgdUB0nmufR66BNC4BiLFThXFz/2AYoRyfkqEwXboInU6JkVxbCYP+AhALvDA2hCCj52yuh9fajUMT4LBpmsbE6z6L2pBEKc9MoUWqhQCJSfglFCDyLDtyCwdYWSAnBGqnj1PwCgfCYVgffpV8DclFoCPTsB+Effr6OyiURXoDDMYAJL/Hw6QEbn7I+KqYbHNdKbZyf6PgBMqhMQniHRCVNX1aTtTWq+tJCGZifoBY9ONyh4Afg4Pq//uZh+M136JlTzVwB0pbE2id421tfXC+TAJEYEWQpTMMahkl5jvltuQFsVEV6v98Fop9byIVffL0UPvbRNcZxE9idScN8iotjSmf8V1RGtEg6iiQaQ5CnARwaaQ32iGNgk3jn5kWVG6bn8CahlSI6BIKlJXeNSNrDRKqJf0OL9szqCiiU3gR9huodtcIR5dn6RimOm++en4eiHBtULmMN5XSr1aSJXtoZJmEH9M2n2Kg3GNl+wWZeQM2SJIDaox+QoEyvrcdR40QmwBNQgRrcFBIpnw3VNLMM/AO+gcQMQVRFg5beBub3kxxdT0cEszq8GaHrDMmLSW2STb3C/c6sLcPx4HM8S3o/DFinKFWN6gj+KPMESTL51Va7gfLKRE6ei09yntZBizbaFIF0xhufFXnLhDn8TTQxG0DaUNR74TGQtk6TjGVxwbXdoCuryqbu+THIi3wXiIJ8ryRGnyeSeZA3UD2i2T++N4S3g3EbJM8LEtAKKJ926CsLA/hF8F8IznUIupa5OXgbGwSyj8B7IS1k3ABoFOt5DWLzlx71wps7ms6Nwsdu8LNFzcocAw8KSYAVrhe3gD6EOd3EMyen8or7NgDW1wxwgfu1oJsoLTtpS3rPdPmj8ZftRSOo1vvi+x3aU3l4B+0hRHADJg/uxNpdzxCSRd1eHfbn/+lX4rRkrs/vhTscvS/0TimR7IxBLBq2YGhrmcNIdJ2GmyT3QydijUaPQIYOSCTOWYvXlg3uIDQkoZ7WDEmIjr1n3McE9+txU3InCJDn4DwaEvINAneRdxqLkji+fp7WlmjFOyAwJgZ6DinJXwftyaSLYWe3FY5J/PZI9r6z56TZyfRl21Y69WZ5lyJSxvfaTpkleVplPWwNHvK+30KFJMG4heT6hE7Uq8htn4jucM2HcTZWItzEr2iZBGIJdOeQ69pmL5L/8u4Bf89n794qhBugtqeomN7ZQsVHsjIHIiUZPk/RA54TyKVi0ZIA7QABGT5uAbtFEuolAvKcwt8zH+YyAXnmpfuLH/xRCchn7oTxf/iZQmJ6ZT40Yd5FZQYVy+7jIyoMtsj1NTxA9sM5enpM2uOU1UypHJqHR6hm2LjZmEZUSxu0TQLJxcnbT8NNlC59+su1XQIr5ck0UoAaL60tmKsvbeC0uh1tv4cEvRxoRMKgx991E7gQPtyHs4FXwu35MCQBSYCmnH1pK8zewIciSYmIHrZfPQ390zqICe/oRStKMfHHCv/s89XQZFPZmB2G+0hw7++xoYBKPMKLQpLji/I+yCfcKD9Cj7zIuZ8C2bsxJkEG7qAegIIQ1kls/vpHFpH/UrkgWc1gknR6wK5F2+Ypigr7v8uiNQQjjYXSeIQsri0hkW2Hr759jukXqpTr5WgZr5fFY6zsf+drXRQ2WWR5hZB2Vg0B0ZZAAbMiZa29Tj3K8JKsacMKspejclRGQnBh8z1BEijSUcQ3I0tbZXZjATlrGxi4E25T+bWozlN8vhvljR2mbdLaYCNdKGP5jPomr2e0elLUTPOrC2EKXWkDnk9uGYkvAaVHta/0Ng4b4z7vMNW3rYMtbq0pAnSBjf+01eB/L2AAhpEU5XqGdTfQSf7p0HY5EMkBQ18CJpdDkCNwj/n7cl4AACAASURBVECvEpCaNXaTZxITOgerkVzpsql8sU7i0Of3CpAnhLS7bNYlyLG2Ays3roBEIW08PQmP39kJM7T3ZlHxKFFOobyJo9gd+kYb5d5uLTzabUMgXkBaijGZMz6YnSMRMgWJOsWD7X+f0Tb55uMqM0NQHlECl7m/VsKrKCwytAzz8H104zTgVklC9NboS34edXG1lD+E/JgKXkfag142fB5FxXee6NWh2ZVb1lR48VqRQNniOcSen584H8bAo4+Hs05uQuRVSvpv/1w+Bjgn416BD9XHe6XXOiORGoYnDK/71g7JLdLp63OgE9yaGb57Nsu6YSqm0Zaumhk8dhZB6nChi7NUHD8wTbvKZKXldGvaC8qnffYliRZBNS/4HxcgEAWIIt1UKWw/bYbbBEvH2avwaEKgViPrbJkZOA4pkke6fnwFqhzuWZe2KHzS2DrRMfcu1/PlhyQUJBXyNlR+jBwnQHvjKQmAZmxZnoFDiJtKgk+R58+QlLsWa7Sl1nhPp8iYCpwr9Q9oUCpK1E3GNnjPV0A0vSLbSRoXHoNAWghIOlXxo+xWCa3eOxJ1fQ8cE6Db7aMjEliWR0RIgmw0GuQ5aEaXVYnVfCfvir4kdxZz4T5tQH9XpZXXPU9S9+WdYXgVGwH/bh4CqW2e4w7ThLnOmzlQWNbJVs4jEihlvprJjfQZ0Yqfc/nMa5XwefxoCtyXIe/bXE4S+RA7e4c/+mfCHdqvJwbfPiwjBJpYsV+2YJ5TAHzGw1wmIM+4cH/5Yz/UB4RH/K9vjsZ/79MhsQjS0dg7jsFizIvTBGMtysngRXtKkFsmEKTY3J7SmrlxdwNE4DR0aF1c33AKp7NfIBy+sB5qjJNduIaxFJti+5geOTyHFBjsLkz8M6qfOSuAZC8sXpsj8EFiZXNVvtqB8t9nami4wDPDXjEBpkTrIUFVcvS4GVbY0CWbJiC/DanKjvGcSHKs9t4hqALEzXw5fOfL5+Hqh1axS6+Ff/K7p+HrOLS+QMDfpt+7RMC4xSb30ibBjwBYBfXoQdT89onzTahESHZm2RSSMzgWUkF++BpBm93tDB4HNXSoHXTDLMhKimCvHHBasiZVVIF2VRnC5WPo63IeJDDabdB9UeclK8MkgXwKi3P2J3rmVFAMy3J7yVIJL5CAnBO460wGlTipu3haW3TWrKb+D18MVQ8XQPOkQxGiXiC45pB1yi2oUfEn2gTKlsGCllMCBIXK9Iz1XsMbQXMqmKKRqJkG/q0SIJ8wnZe/ordOj5u1XgRtcCT8GdVdjVkwOlUuLJGFLswz3wPJLYFsjTZSUhfK9DRICggYm3eDILXGc5PFOO6MtooIzBTIkhNER3iLjEhMAJWAqHXBpYqnqpzdxAyNqNMlyLX2dqPcNwk3YQzy0ySJOiGw5QkIOkdWkIKvXAXlUbHDZFaDt+6XFZLXtAZ3Ef/n9+GYNEA9Gswh6etmShTSyj2roRxJR+8ClIG2V4MWlYHpQS0V/tN/chJVCJvwFtokoPMoUq6ARuj02QNNWOW/P/lCLry8ScKYnYnqqh6S4gzXNU+JCwgPiVFbbaSToE7HEAUGF5lwALmxMLsCstcO//c3GuHL9xwwBlmRCv9DzGABGIn/JJxwm+qE/+CzWUiYEmFB31bnoztoCz6Qlf0FiZCDGId8d5F1lRx8dIxTLd+b414aoMEuomuofIOBrYE4zI9nK06LHTHTqMEz4FylyUwahqxGJ08nUA9AxZpwFlSkOESuPF/Gz0Ry9Ch8+20GJ9JqffHuNI9gi4QBgnAvg+swyiuQJGcFbZ+maRnQIeV7VrAkr9YnipQuEIiBfp6kSInt/rFtvclgPp9bgzUmyrS2aFeAikYHV/4skU/ablsgCX4FBPGcxEyLdjq70QfHTE505SE+Lg7p0/4+yd85vJJ8m/0hGa4hb1+GS7MP74fHJSa7O5Brh5KBQabaJKvTPBMLyGNte1S5EB6/AJ2D9xe+BgnDIxxNj1iPm7wkeRCmClywp+RjG7zAR7RbndorKbZYWQxffKsalmiNVdg7JKQ2ON4TWinzoEI9zOUO2WMK3EdN5+ReHdKekYB/h3MscP5nIKgvsm+usu7tNsjz+dTgc++KnV4mIM8p9H2gw1wmIB9o+f7swz8qAfnERn/8b/74ILHGZt86A+LmJXcuwZzUcvgSuj32qEDnkMjOYznYhECY1JSHwNAHWxY6TDMyvnsAQTVNkCGpKKWAGgErqgTBFIlElxZOg2rq8WMkqgStFxhJn1ktsGFMvB0GVJVtvCCsOEskL7VHh7zMQNROUWcjbUKAvXqbCb3wEIYOjQN1OH54CnkSyB50Ywz7cvnOImgAmzrnnuFlf/LeUdgBcl3me2Yg0elRME2/aFZXRZELyJhVjKbO2ZgfPqXqY/PKcC6v3CbYwpuYhaPSg1uy//BpeEJ12DzhuFT7BdCNIyzGd7FPljAn3LrOiPBzYHuNlty0KyslEjTcKKiQdVQtgkD0ewQEzpUudIRu19ZpZZGsnDILQrtmaAyQUQk274+gV/JapS/vpE6HsFlFO4Y+hTS5AAckRwABEIl9dIfZNSFw2iZqw9NokUjYSqhoU04grqzNg/bQkqG0fHcbh1CkyHfWmV9C4M6T0LXhhowwMBuDuDzlnvVAJH7ywyidOMb/+QenGInRuoIse2WdKpZN+oTWzP37EHu5vo/eLUa4+gAEQ0+DAif1L38EV1DIxY56bznrhvaQQd7+9wYOuDmOVQVxOeJ5WwHyjt4ltPc07bKNVcFl94KArqB2SJDIEMSGckcUvESjKXtSwOkwl/u0WEa0IETPRHhqJADwZCN5cJ7ESudd+TEZoP4uDMwLEqivbg3C3//d5sSrgXsxRQVaIrmSR9AleBzAPbhzJYRf+0wxEpeLM8i7uUdp2zlTtKNox0zRrhBJULSpjXvTabEOSAT5adJ22obT9JvfQFnzHs8NvBMnHZcg10bpKMmCKMOH1gfhU3dV4tBmQUK6iapIt82miRvoj/JNE+Oo/3VGEOu3x3oe0h4bU+6XUT/JKRFdKbAm5K3Rs6ItD0QHXRL2KgGPj8UxBD4rORLoLj8bq9jS10X4HxWGbcJTWkg8EiSUymc5Z4LpGp4VufRF+Nb3eUa4tl3ROMDAY9xDl5dIzOHOuF625iI5XZdb1qHvaAXWsg0Xw6S5SBCXuOkMH1tCZyQ+m2u8QyTxyqL1D9Hzw+7PCgXQz2MQmEziZEzivYFKp4VqZsg7dAaaccg78ghC70uQyWcxAdthT7l1JQdSxLMu4YTreoJzbZt3eo5k/fPfrUfi7CJ+IvJryhBs12jnOFjyoE6jlbXUNdXUrcQCJNl4jkHhZkgsbC8N2QdnV7A55pmcYq96AqF+mXf6PknUH7AuUzxDDsLcgK8j38PkxZRLyfwxbVBl5OskmXdX2K9AX5Yh69/2++lTHUHq/xDzeG7gEzSGq/XbXz8c/NO3c8nBWOu8SwTkOYW/Zz7MZQLyzEv3/92Csff6M9dBQH5hIbF0Zz589/NvsgHAGwCGHEvA4wVvUbKVYVomSEKmZkqQQMkskIskUVmMq+dsPARHSHIjNncNt0ZUn04JHR/tR+tp7DJJRKjCcOJRCXD47gnBbAZnQ0yRaE2UykD1bBLacCfgFORohfTgQzRRFEzz0vcI5BX6rPOvLk8UgWzUSYfC4W8xxvGzTtX2J//jm+EnPloJFXsoVBQjkosxahNKd+mUEE6BVAnhF7z8uiaq7hgCVys7xpIkjLAZ1330pI06Zho/iSQIBC2kvQdnXCfSYHbVJpW3EtU5NtodZHkS8thRo19Gmj8tNtKb17B8nofLYHUaQGwSRYzdGiAVkgYdyEbAgPzZpjKaISF4TPJxDo696NRegs0m1fYx6Mr2rv7XBCHIs4tssFlY92eUaAmrXMi/5/TulyA0TtNeSZO5DOHddPoGcWzzDXAkI9OQWyS0yl9JDFnbOHQP0h/B7HCbVhubeJrKzITRaaI9WhUpLdlBSI7ZvC/YPAs8B3+ImduZclequxVItQZ9WwF/8m1qc46xODcZ9ndI4KzRivvUy/nwr7xOEsZGP829dYpwG0l2IlVGwUBPneMkSApGyld5XiYD7pzYSwvsGhUyhJrZxWX4JG72VKuY3JGtRL5CDn5Ok7ZTnUQuq1kJSdgMkHYTldWEiKtFxWTo2AgZg/4g9x+dhSOGneUJQFcZQ5+cnQMKvwhf/OYhJmS0B2gF6K2lwmKFir3F+ZaQq/7ix5LhhfV0ePHGGtfM+8DP69WnnDPutRqc2UkCEVkAzSlj8nZKu0VjKowsUUlh7lXi2ST4/v63zsKHX1mJ6NNXv7szUYsQqc+4bke1b4K8ZECxnHNioqKh3QXFb8sR9zxTyyQ5OZ6ZLPyYNs9xh2DeAV4wGarK9QGxca5SiYSoA+wf4TfOzbZdh3e3T3A8JJHQrM7gnqRguEngl6PxXZII5ktH0nCbpGp7Xy4FyTHcE+XMaoc/cgU0C5Tij+E+0cUKf3gfBQtJzDzPpYZn+yhMnIGkrXuPBFSfEC36GyQYuqbe5fOHICOPDyBb0rqw9XJ4hEOy85v4+wrns0SLZ2KvDorFbX2ZVsdPkyDPkRRWOI/pRC88JuGYh9vxgBEHojsHcEQWeLbvvFBBdQQPS7MyBxGS7Gr5r7KtQBGl5XqNdVGlJzq5DOdJUzHZWlMknBckNUMSPkm8WhqNQNUcmrlE0n1Cu1lS7phqqsiz8hgivnb9p6AgizCJ72Pzv7G5HJV2b+MCrQuriMkixdoL11YYzHdGuxDiL2jou/stlDo5khCI/WR9b3x4JSxuLIdu/Tg8urfHO90KL9Ce/ua71cH/8nW6k0j+LhOQ5xT8PsBhLhOQD7B4f/6jP4wDIsz7yfXR+N/4sXTixhUqYTL8NptqG5iXzgCzW+hJU+XmgC7RhOLJYDyDSAqJccyGlbx5JSQPHwsox7Hb9QdH0UkyQUKSJ3hk6alrICUzPQWf5Bzpahu/hSJJzMlBLQwIMj3kcimCTlMnRIJEkr8rdtqhCoFsThdBqpUCro05+sXKBSnXSCw4bu8s+iwMmOBb/dbT2H9NbeK6pGME/JA2m0KTHnAKcqGDsFIXzdi3VljR1TGKzTLJ5rKANbx95GNg+VOC4uIVKv8RKMvhQVRy2NhoSZrk/B3vvQkD0ESmir7f9oy6xyEVlC3bPOeapFrUfdWe9+biEps20lUs023oOjU1Kj6okGuHNXIzqniqTz0iThjCpdV2F2nv5hUgf4JHx/tBUFMaXGcDXiCgz1CRmtDk8zO0QSBL0h6r6hkCwlQm6VCh0KMVoddBi8i6uMD5FZChEjC4kMgHkJSZh4Q6TnKtrEnjyUFEcrBnDQ8fnIfvgy7NsFlmSUJOgaMf7LRiklXEHtyWjSZQf/RA3oREyG6cw3GPJEJvg7/3K6Xw+k1UUES7JNpF2yejODsG0qs8D83JyHz1LNEkbArOxYDnJcwtM/gPXgfrNcWa6isxoo2RJLL1SUKdheMQNHS4UT7pICC5MzmdaDWm4iFTleG8nBprl3R+iUkKKFAV3oHBR78UFT51+EyHPB83r1ei62eNZNvkLk+bTGSG3R90aOIPMoshn4nbBW1C/SXOUN0kCUiJPqolkmAtvvskYm2upYCip0gj33dkGm5FvoRaRo6K/jJwq1pwaLrRGyfHsQhEMizITGsk8vK/86rOeCanaeV1yfLG2vPzuZOTKggbxmZk1FlaFHSxaG3hOUJrsc67YuB3jL0GVxJnRyQbWYL6Xp0WFGTgBon/CNRC63SVJY60d31/4z1eTxDBFyBb5k1uSWw24T8+wKelT4utzXOe5Xm9gixWkqdqqX/2JmjL+0Z2fZCnW8jl34I8WydBv4LZ1i4W5BqG3V5n1AHP1Eeup8NvInHuYhs/44A5SKxPsYPfBzWz3fXKGsR2koyiZFeCtSjaR6GT3cGr52rlAsUYfCsStnZ6Jpwz2HD/uBZVbPpurFSY3gwb1ufl6ekovLfXZ89gQCFtNdUuHd6lBITjBglSG6dmk/NVrlVUbZ+WZ4tn1Em1Oq92SBwvLii42O+u4ClyZQmOFu/0uUqX3DzPFyit908ks3kStkAR75PYLpdnovlemaLo8TbDPFnHpigPjrfOnLlB2/b7jxgvYYILUnpjvYRfC8k8hPuywy5pZ+kb1K6exEnIX3nYG/6jt3KJPgmIyhvdhy9luM8pCD7DYS4TkGdYtB/2kR8kIN/73veiDFeGuQjIj6+Nx7/21wqJheQZ/ACqErwhxrRZhL01/lKRYDuy1QYqV/lCsNu8g4Mn8w1GbKT5JTaHw7M4+ryxRcCAsZ/C7yHB0LL5pVLIATU6tC7p5FOsw4dUvWOgcseH7+5CkCNQpIl+FzRiL6j6GnzrilM2aWfkqWRKkGP79P9LbILKOTMkJV39DkBCckCkGju14EAkCFRyRjpAp/3CLJUFAQEy65OdThihnpgFLag61ZXNwdJLnw+Ym5EgNobUeB9FpZ4bq/iJtIALxrUqG6OW70DM+ilQdW0ix9yYK0UiZJ+ZOTV4MgOC0QW7e4H1GhDwVJQk2OCcdaNpwhGVsS2KFY2gaGZry3VB0N7BAc3kRo+LIYnV93BmzNHvXmWTAh8CxaB6VZ0COzJNf/kUnwdKb1oOlrG6fGLDjk/I0x3MsyDGzpOYiD7vnBGY6bOn4eDIOcXQkoFdekjwMWdhsNlmQD4cGBgHaCGVbZFQDEm+TICesLFm+D24riBOWlHDEeC8xiQT8zkSCci333sCSZVqWQmlg7lu0Jr5+haD5aju/tWPkqAqRVatA6/hgj5+mwRN99cu/XhdNSkuo9umaAfpUlS/qPoxSW0yk6iqZwkb7wUV/yyy11H0CQGFQmVTICDnmLuSpmWTItB1SXzl21iBp3J4yiBXaMFKvGBd5yzBiZwnJCBD7lMeBcoJtqJt0Ie3tyaGZwmetatrIEd51Us85wTvvUPaQCRaFwRh1RSFLETUqS4tj0JsRU3Tkilyr+s8IyYVA8mgJNDrTJLWursWEz9bNSSvyI2TtKKKrEUXuXIHZKLEu5fNzpEsdCPy4fTXMl4weQjWqnrsmXS4dtufEoqVtg7hZhVokTkaITtS+aUKjGcA6L8F2jAks86CJpxSzSu4mdHLpUv7CL7Vvtb+BLmHTyYupC8s58P3QPH+6Zs9lBvMVgENWaVqX6YVYqJ8SAK7tMLzy/lbUKRIsF6+SvJJAP/9d0iA4WuY1EzpiVHUVl+vGSzVSYI1QRM9KYKQyncRTfoaCcrHN1M4EbOePAMPMK2TQ/Le0174CRCSe9u8WyRM6m1aoGVvUEcs0rL5EEqhHO3TEs/fFIsEthmHQPZ9PkEFpysglxQx0RgOKPPeO7uo0jBT5B4sUwxofDZmk+uR8O/CRzuTj8Y7I3+GfCOu7RT3v8MeckxSpPuygx+n4GxtooSr0+5aMIHn2S/Mb1AU7YUabecUSe0KvjZv41icgjTs2qlsUlnz1W/vsY8wY0fXZzhgFdqjbfbQxzyDpH14w0CSp0WrhDwF+feFq1gO6CtDdXdC2+7L24nB3//CONkbYGh/mYA8p+j37Ie5TECefe3+wid/OAckQQLSG//KrU7iBtVgnQ1+OjdgWBR2zFT6ymRP4GNAvYs92pQRjZCxQhZf5kVKKx0A5i/AUBe+pIsbFTPq/1NuBBI17YkTgEdUOG4i8gB6ZPpVINi9I+c1gE7QV12/CufCILiyHsaPT0L5OiZYVJiLSwUqABIWnE0LVO5dqsscJMRpKrc+m/ugUKKCbPMHF8mfuBqO391HvcFwOE7tyjoyQL5njAZXV8itB7VYveeWNnDjJKCwkev9nLuohvtPSK5UaVDBLl6bQbHAlNYZBq5BCDzCpvppu0CfHqkepNC7qCxoscMdOQ+nVF6r09iTE4RLZUo+1k85ZJpgllGfC1KUoKWjPHDsBDEMvsZZZKAkLX1t4zkPq16WJAZEybppWiIO0pojSdJ8ywDVJoB3OPcq/A6lgxwVZVIJ5IYJuCSMGkfpev2Ft2hhOf1XXIrpxG/cxFab4+Q4n1k8H7bwY3gKHN7gmrJz+XDnKsfHY6NAa6aD10XbgVistUPBJKWWWHPyLapyEB5Ic0NaG55HjU1bGLvMz2dpXTQHhXAb2/JVEiENX89oqTm3RLO5GbM4rml6lim/c3PcZxQ/Mcnidwl+qokcRKixVpdnbGvrDJ4KCBhQ/wx8nBRoicTMKhyfdVQDUYLLBZZI1i44d83rxiSvq0ADu8wAOkB9VQAtmmIDr1Lp6tRqRazPSUr1AVDAOWjQCYmDwT2vPBcS4KLj4pVg0jJIcW5Og2X+H+0U1SY90AHtzEEWsPCWJdrlODq50m0hmLFWBNc5AtEUz2cB9GSKACg5dlEDNgLbCdyaBMlmhWzpDPOwQ56HnDJbOCDX6ItkuC5RHpaEf8Nr0UiN5H25cBHWCFom712iOkySUJWAS6Lb1yWLtfTdSDMHSRdd5waVSTov8PpoEtCHZB0XGrVxG66u4qbK5x6TqH7xHukgwXXrFM8MbsQs7aQSCVaexP4MJOiTN/XShd8CAKX0+pS2x+/cNxdEScM6fPyFaa6jH96D8DlPRuncnU3QylMk8hUQmQPOV7MtW1wfce0I8Lsgbi/yzDW5tq9tg+6RxFZsqRK8NyGyHp6Pwqfv4O+BYVcG7seIZ22R77qQ8ESrq8hajfSGgfSug6hbUPeMAZo8Z0ppnzL5NzO/ypA/iotegxYhhQfn14A7dYgk2lafIwlYMNBRkDPQ1B20s8qPX3jlKokm+83xHsqoGTg9JKggKMcM2hTpKoG6ySXJMAxShDdTngv33nqXJJM9Bh+cOaaEW0TVSKJx0qf12KN9HBm0mJTBKeE/X7k6G95Cjquj9Cdfvw03ZxYkj+nGF+24b/zh984H/80Xkske9q+q7S8RkOcUAJ/xMJcJyDMu3F/+2I9qwfzUzcT4V19sJEji6W+CbizRTyZwxvkmoB0HEDXV0p9RefUoW2aoDtYY1LYAH6BPlK+szUZZprD4NAMtdOTsMOiiTVWWJbOfcgos0Pf5AQEJeVoJ5CIP+6yJzXOCxKBHP1RDJQlhuiKu3AJ/Jdg43WpIkM6orGBjHdJ6OXvvAGMkNvSbSwRvqkk8njPMqemxKVdPWyF/ayX83u8eMD0UV0IqmluMP1mm9TDinO89IVkhMmapmNNEDHw4STxIkvKTKnQAirKAPPXtnW745GulADIcrt1apjd7HHLdRthl1H0FDsKYeSxWeTmQmP6gFZ5ASF2xk25LgCo1G6WFqA3YsMb8bEn/EjcSB2SZOBCInDbbAzof64PhBFAqzi4VrL4YPQKfULlV/fr1+XCOzGAWZ84SkMQIDwvn9QzYjHfwXOmgYrD+P8H9tcQmLRT/zW3uE0mfhmIY2YZPQKpdgXeRAco2WXz73S4kuj5QPPA9G94NyH7XNx2Qxzhy7v8yrQdbCl2Ipk14Moe0hmwRbbKWSdoYiJbi9U3bG1fhA8k4J2FZB0rt33ljtRgXkbC11SRpkFhrwF4nQcnTxnF4V4L7qiJBjxJbVkWQGAl8OXbdAUHniNaSplWSMaU1OCOnOsgQjBx85kwPAhpBoEswbfK5aI0NwtYnCCoVP1NPDTFzTG9/hmRZt9QTuDyiQFq872KPPwPKMU+FrkrI81XenOc7QfojotDTd0OzMpKSBlW+VuMyY231CERZRY+ozq/B4yCe4SsDxE8yrsOrahbn+GgHbiLX510q09YqTOPbwjU2icptFEdpfGycYtvmns4UrbpJKkiMV0HvJI5OE9jreOPYdfS6E1yj5NAB8o9SCYO+Aa0FvisNiuTEVoc1up4tEsQCLbQq3+OYeYRL+IqABphIcO/19ZBwusOoAkfHi35JYNVF2PH2bryLcFR6PNN93lPAAPYAOBlE0RMykjTXvc4+kOa5xg4Pjwv9bi7CR5HyHkBI56TCd5+Q6KCAWQIx+LErzkDBVp5WxDK8IRP2+6hZmof6XxDYQWg+zBTqA67tFVxNRbaWaV+cQUCfx6FVhKUP8rcEItGDxDpPoaDMN480Ooc30BRISRfk7Jz1m11boTUJOgVDtjjPZGgt2UE/xowxODhk2Aov2DwIx/LSSjg/wsAQEnGLhHSZBGKJxPVgl7lHrNM07ZUM6NXR09MwZC9LkSRUINxLcp1yb2N9Hz0+IOmhcOMGbfiu8wIUSOIutBQA5X0E0rl9cApylo5JxzX2EK9tdq5Mq3WTFtvEEj4Hotxgj/3tb+wO/rfvlZL9obZslz4gzyn8PfNhLhOQZ166v/jBH+UD8ukXp8a/9pO9RJOKx778Lbw86nunbHQ4ZgIbaO1d42VqHtVoSej0qRcB0K6Dn9iY0pD6UkDkSSq2AnBvi2BKnQkMz4ZAwM/R+iisFlGRtEhAlH6yNwEbxzkYTpq0UnB2DOhJF6j4pbv03DUycrw1JM/W/eOQll7PLJEB1tlD5nEsbC6EMeqAxs5+mCMy1pEG1mjT5PEbwYYk/NZXzsPXYb4v8tJbMWM/wKyPC2SWqg/wBaAiqgCnv36LjbaAhp9gOst02DsbWNFDtK3v1cLVaYbmAZ9e5CC5kYRoYFSBY5HJ0/93Lgkk2w79Z83YjndIQNisp5lmmWcjHIImjAhWeYX9BANt17NYeGf1yabC6qNG6Wi9DjKQsMUCepEiqRmCPtQhcnYj72YaF1PWeEzixIbbh1k/wwbZpH0wpPqr4sR5AYm2ALTfRirb4e+Z6B4AgsIMm+g8fQ79PQqsowZHZaTKOVoSZ1z7KXyNI9Zhnv+twdiI6zg5gNOgDwM8lQXmdSyuF8N3HkFUfLsWnVU34AYsQbA1EIoSOKPFAWQVzen4vm2mqT7AC0NfCE0wRW/mKmygekAAzczT0y9kkFUShrP04QAAIABJREFUmBIkBiZcUxzXSjrPM9JWjcLzM23LR6kittlOJe2QUPQdVIaySQlpgr/D/DXMsNkn9ZAhEEroPN1nGjFtMq3S73+vQ1BResn38Ly9eoPWF8+nEmWRK1UiKeF5nrsm8DhnbIkfp8FWItohwkOSQXUuebFBYlenem7S+svCx3HmkTNBsnpdiAmKCGgOxrO8gjfFIkmNVt6qbORqtJSaEmSzJK0Nvi9NsrEM+lSDR1TlmddOPQFKcoX36ineH9B7oqOu7rwqI7oE3lOCGB7D4fo1WnwEa5slbe7XBQTNaYJekXXQ1bXqRFfuwRSJbJZEMQO6oxz3HJ+cE5LBNKhBAx7DIa3KGyROx5zj0yMtbiBYkzwvklQ4m0enVOe6+H5O04JS0TIgsZdP1eaZHWt8xvqkIZmr9IoOo/z8WL4F13gCMijZcjBAPcdxVTElec6+ij8PfPaorukj6y+nQEW5VlU4074LrG+f/20ytci6ZEEAdX7VVO0Mmf4NUE3nDy0w+jnPtTfYV+T/ZCSXRkI15+SsF2EkEiLNwLqst0Mx03zxoTOuuKfX15hDVWBkBO/PCcmqk2ynOnA4uJgzTIVSoEH6iRS5Lyb9Oh2P6icY5C2AwKJ2gf/iM+MMG+XfyoMX5jBJxDdI5ZkJXptEeodj+ZRUOfchnLIFkjEHOoqwLPCOm90r3y2R7OyR6Pzxg+7gv/tiMikH5JKE+pyC3wc4zGUC8gEW789/9EfNgvmllzPjX/vZRKIHzDhLdq/ksLoHAZPNdQis2MSfo+CQKw2WeFl82ZMQCpdv8PIAhfao7tpsMnqCFIA9dfpL2hMHau2zAQ61byaQ9iDESZSrz4Bw7GxBigOnx3tigcFXDT6/tV8P1SfV8OGXiS7apVMt9QkUU5zDzHXo9gSQM/u/+4dhg2DWIEDJLclA5sozlKLDWPgZ+AKJ5dXwf335KPzX//1WWALa1TjsGoHzVTwdluiZP9jrMZQKN1BsnO+uwZonEG3CuE8TWe/emI/zZKbYFHNsRsfb51RUKB0I/CkG0OUg3z3aPmSeDS6p9OeTCaaFvneOAkYDJ46Ju6PkQxGdFgoFh2hxNBIcAhuVT5Xq7IKKUldHWf9WtwM25QG/X2LDm85Xwj42j3orzGHAtrBka0AXU6pxlChxwBXGbkL8zqtPAuuKIDx9yvGcJkyFVcB8tMDx6F4RMCeQ/oUSX4JNnEZsX4GERD7Nk202ZzZjKzrVFSeOGkcue3UWGeoLeZLLIvAzvXP616sYYVWooM/gfpRoz81xPe/ASzk77ERTrQO0mXsEuRrB7ww0ydlhSi1RVYeP3iAhpVWR5f5r/HXSSlMVEhR5tuZAH8qQnF/+qIlkPSRoKTlGT6RCNEWvFpEGmiIMj4MISFKVJ4iukOBcOAodpZBy5i9+qxF9VlbgClnRAohE+5MCyJl5n7M8ehxIsqQy0SFBTp5CzgmkcBJMFJe08qZ9VQNBkbOyQhsjtqKQmrbwWdnH/MpRfrMOVeP5yYJKeR9bPYIY5+0EV42w9OOYIZAqMVfnOo+KC0pO+OpjER/M4TDWyuEfckHCMO9/WzUrWKJlaYK+sViIbSVJkiXmluzua62ejkhjgiTqygY+O6q2WN89JMfLkoxFhkBnSMPDN7ea4SZ8jgqGZW3kq9H9FxSqyT3uggTZMhsSlOW6pFF87OPaKc1mjlaPLq+20Eqs7x1IpQtIw6FDgjzSEuV8jqnSL3ynNdiKk47hoTBCoE/7ziTLav6QtqKJ3QJJzcaSkmraRkjaT/j8oyO4NixGg2czz1pMs0YOBL6FDPWCBO+EZ+KQmydFa4mWYR7vng4Zn3xiRT7OtFnnOS6w1g4UtMU0oKVisndC1lHkmS1xXx2HW8AlOAmy0EQZI/k6CXp0pAkakv/1hWUIqxQnyPovIMLHAokJ3QUS5BrPQxakNY1pn+olJ1M3VMzp8UNLRvJwCzL0zHIlPL63SzJRBKWiCDjqwON2ZICDDEGaKIouSJKX1tfxsTnjOXJSNjwrfu/G7XVajI5IaIZFUJoSiU3t6UH4XUio/+0X2Y8HUFgdxMe72mg0xq+99tq9z372sz9/fHy8++u//uvmvZf//P+wApcJyHNa5B+dgGTxAWknOlhgz1FFJID5Czh7lqigG8CfHXqnWV76NpBmmpc4s3YNIiIowKgRmrsHcbrmiKpUWWIZSNs2zUA3S+B7N8QOG1+fzUIoOjW9hNkRLy996jES1CJOmVN3boZ3v/IQ23YapM0G7QCgaw6W41h9Kok8EH+CTcGEJIkLJyUMHAc2DKoWPUA2rjnQjA2HHdxNQHvj+4xX/z++1IGIihKDDeTjr7CRYmR2ARNf468qm/f2U0iqbDKz7HSbJCY5otcmCMg0gS+la6czMIBW//ib+5ALsaRnw64dHcXx6kOuRR3jJoP49nFAStEKmZ6vhFls1gsO92KD6jGs7ATpKLlYnKdSIAk5giDZBP2xnyw5sgRB1z50myo3DdpDPkeFD2qhPJTjSrIlrWD+iwoN2glIbWuSKLneMTBRkyoxSfvjEZwE3cIRLYVpAqetrBMs6d+kx65kdn6ZIEgiIMmwATxR5HuKrKv8hB2cG93Z03yuRPWepceeZuMbctJXb0lQZAOPLQkqV9byiNbFtDwBpcFwezqTZjeVIx4MKpF4XtsEaM3pjpAYN+SuQHpdX8XnAuvsGQiyp9y7LgFoCy6KssVpR7ayPragmnxmicB/HQlsHzSkSYAf0W8Z8RxlU8UYuExQqyROba6lSoJyG8LkCP6IytEcx2iASChhnYoj0vXHIFEBremQGEAPirNAklMonUhIJHcO9IQB8dBG3bkwj/cZJsg52J4hDsRpr7EV41h5vtdx7IsEr2nQhYH+HCSDjmHfYtaIAwGbnFPNYXQkNG/cnDyfY9dX9MH14B6L8N1AbQHghowVlIrzvgnfKYf3inyEGgTmEwzrOgT8HMlFGkXZKgGwSnI35P5kRc/4uRbgGWD8BO2oI557VVNNkvMFUKfcFKRLlnYag5Az1EwXIA4N1rNEAnIX8rizUtoogu69h3KI83IywBx8plmSMlsJC/SVCgRTkTQGG8d1TzukUNWVPqu0fU7kZ4nqNarRebfPc7PDcy7/Zg7S8iqIypj7dk7bR+7OiFlOaZ6DBP4YEp/qjAeYR2pNyhmHPfZBi5qgQo4VmgVlXd6YjVOlm5B9SyBlsyS/06CM/Ci2uWyN9UnEde+dQhlT7/AEcu6bH7pBAQOnDPR2ATJ8o8ocI5J9kZonW5jQQUpdwbejP6KtClxVJgkQ+cpxQ/ZQSOWT9ZCtlGntdkE2ZpB6H0UuzMoaSid4TBkeov3jw/i8tyCb7mm9TrFU4ZmpkABleKdrdVBKnkuH6y2W4OdQlNim6gDnqLiSkKvt/JTziHjO6jy336jPD/7z324lkVRfckCeU+z7IIe5TEA+yOr9uc/+qATkMy+mxv/6G6OEw+BuvrRMtQukiReBAbVGRZGlgsji9Nkn0bByOcNVcIY+cAaZWoM2QoM+dhHfCdqrIJJsAnIUkAyO2bTPMeu6wIUydxPOBZ4auiKq6KB4iL35aD+8shiGQNOI1+jnMstDB1AqKPv+WYJVVziZ/75gJ83ik5AC8mzhidEgshf43Kw25JSNEuvsdU9TbXZRLhyAclStSEBvSlaDVHMpSHBWtlUImNFVlM3h+pV5yKF6dbDJslFW2CjGbEQJTmAXfseXvrFLQkaLxSmjbBKLkOy6urai7OhznRItVy29ifQ5XD1tf9QhWU4klmzTTkJlszw55Nrctrkm+SDTVJ4p1rMFvB5HgpP4LcBnOQPhaQB/t5S4wvDXcZVhu7RKIOKx6RXpgR+TnIwgwxpo85S3j9jwCzAM16h0CwRS1K7MqxA6p/XEWht88wQ4p4facBCit4K9senwNeZW7DHenOA11tmVoKprp9N9DbL6pyjFtbJnH45ERI3n3B27cnWExqnE8wRilnBiLKeegUSOS4wTjCvwPhZBTEQZslxziut9xIZt0LcldoUgtYIxWxLOT4c13cP0TZnlIm0f/EVxGsX8jYFt+4ckjKBqKxwrtkeorHt8r9c2RSKRYjN3aLDOn0USUawXUAWBVpAwTPOcjDGy6GsJjkfJHEH41GFo/NHnywnFd5GiKyWqExzHJCvKWIeQPTUa63MTJZwOIL1S8ALhK6M1IWkDz4Mm7CCnJSFTVinHEYpS5FHM2oIhcVFBDo+UFhcqM0mjrN9Che/m9zUC6xA4F7mHM8A2Dar6XWziJXDmuWllybtwZAr944CHX2wj1ZCMykPVkbUJoqYfT51grLx2Gf6IipVeHVwMJdMyiU6D5OocA7MyUmeVIUPWPQu6cEhyIVrlkEIh/ylHMeg2zPnlecYL3CvJkUpFbTk4SdaWU5siI0WgzbMYedCZHkhjjYdO1GZEwZCX+wVepLLE36872ZpDOLNwxGKwIjH5PMcjiIwpPjeAjeHaKsovsg85JxXcdwtwwTIku7ObZd5XuBUHO1F+PiBJydC6rCGpPyK5yZKRzGGlenIEqZsWyQUDX8q4+c6tM4V5rhLf0zpJREZpN+/qU2ZPuZfILWlwLZsYKy7eXMdUjWKr5fwfUBaekeisy4iC+t4efBqSd9BP3VI1iDNpzJTnw8HDXcwJm+GIgsU9aZXCAryI4o09BzVShfua4CFLwT0bdLkw7fK1+8fHKMs6dbheRxRkZhbxqGkN/pPPtZMUbiAglyTU5xT+nvkwlwnIMy/dX40D8nM3EuOfmztPkAaEm+jfzh8RcHmxpoE/lS8uAN0PzAZ44c4hezaRzl6/QvuDYKhL5wwzUDpYibdRpKh0yFNtJVDAlHjpvv1tHY5IAOACSHRbxAkwg2zvDBnnEYS2ZarMJRKEDuz2OszxbJq2BlVXBwJkwgmRbLRTbJRFKqYh8H2JzblFH3vMBqescNmJn6AROn9Okdx02fkHDsaiIWEl5XTZIsS/wEabY7M83nVkOQGCin6eYCI8XmDjA6WmEuT3SRTsgaeo8JfgltzDD6OK8+IRO6O27NnsLJwS2ktkUIwqAYyxUuP8CZrCyU7UnHKyJ6FpAVfGBChQGo5DA2Z/T1IjkPU2iEOXjQ87r4AaEphZV0+CCkt14Rj0ReSWHDxd2Qh77z0iafNooBzbfVpH9OjZFK9i0LYPZyMLT0eCZGcIhwLS5hnohN5jA5GEOPfNv5uQQp20qiu74Isj1fVDMZBCn4m8ngb3SZdGij7gDv6OgEmBFt1hiS8c26oNXwqStgWcHEv4tewdMH0XL5QC/IMtkk3Hq9te0PlRk6c8FayzNNKcT/StgEehPMfWygURgTxOLzcQKOScmN41aNvlUO4w0DZOO9X7wjZWYWEa0ycUIATlJZAArelFr8a0E2okc46AF90YsfaqtXwCcgQWLEGoigleJH0ZfTdAlJKiBfxbvotd9jrfKVG4qysol/6RWwQFvGOe4EPTwFpdWeiA+5IiUKyz7ou0fI5r58hXOc8mrTZUKAfc0w4LLQLD10L6hb9BIryP5w0WICQ6nA/Xr9V3hQDuc63HDJxthgly/jrs8kSkuQZyBlAlB8eRCMiPpQW3REtGxY2jC3jzogrqBBfOOVDDHlX9Aaqld7YvGGiXi0ZzqtVugVrmWZdzkk1OheCGyy1JQsXeBgnPCUn4McjVxhWeVdaoQ0DPsX6nHQ3teNZVvFEkTHFBI1ASfW5SBk/MtnQVroJiyXNR9WMC41h5OKBRCtwi0SuQUE/zXOR4vp2N0oIce+QMFiEZUJIyz5GzjmjohFP8OxZAcpJwm6LzrXJiklp9b0Q2bn/iBVA90Bh6Nf2z40g+7ZMkNXaeMgOKRAf+RNHp23gYac9/znvyFC8Tp+PefGE2rN66EcanByQ+KFvwb9EGvnXGFGXO81wXWxLjBYj3N/AASmT0/KBN1zoloVngvWJyMxtDB/TGNtgMCEnz+ABTtTI/xzNJZRuJ+4geXwaEt9Vu4LC8H0ml0Gzi8M5lMnFRliwwZYdnVm8WfWAOT9uQadnLQFN9vtSufXEnOfjP/jiR7CJduuSAPKfg9wEOc5mAfIDF+2EckLfffvtvY3udmGKDczrmJ1G9fnr1PDFH5Y97BpscrQn8EqyGlY7OUEZPsYl0QBQSbGKPvlcPd69RURHBUkQch5FlcphJacBF5cqIg7C4qdX5OOwz2bMOLN3lWGs3ymzeCAgJXjv3auFkdwALne2Uikv1RTtONsXKmzbAMQO8WlQbaY5vi8LgnUNyqcJk/P+wd2c/lu33ddj3OVV1ap7nuefuO99LhqIoiLEtR3bykAiGkYcEkPMawA7g5D8JAgd5iTM8JEESIIETI3GCxJFkSRRFXt556LG6uuZ5PFWn6lSdfNZu0pFoSjGb97EpUCT7Vp86Z5+9f9/1Xd+11td8vt2ukiQ/jjpMd6UqZu9EX+y0HvRT1fXa76s4RBtSQq85XQYwOJcK2ubay2JxLKL9wWwAA2BEfxDhW1iNofL1E/mdTGvzfZ3WXmbWimiN2LKuQGQkkUVbbcBQNAGJwR7z99rx1510AelmL7NcLWNonQ6TQ+mCaVcwr8IOmaVf+88NgGFA9xu3TPI0ToCSKx18ZvCT6PF+neOapMUxjoR0whtbDnEHeYUYMNtOszQwat2a372PlXhMJ4CkKsZZQsvQNtcjr33iPV/5z27/ewggaRmVXCSky/9u9x3F2dDr2pwAdJn9J5C6rmCqTWWHHRbl2s9viOm+Y4wyylrTg6m492CoWH+2X6wQf8bxcOwgjzMkbER46Yg/I2BMrsaCNe0R5R4BikmUbPceUuzDOgRUVl3P2JBN5UqwdFuQVAuQOPZ3swQvsd752dgSB6Gm0iJ5vMteC1C6j0eBxmP0/RVQfKbFTrFrxwT0QCpDnBRBPLGpZpzVwVGUjncdk5ewqCxtS/7HkeKe1fR3hOytclftG6MEU58YeUwAfe/clfGRe5UgZN/rhx058724SxQ91zzXO2MJn2zEPZUFZytp6ROnEaz7008c+2/L9xj2Ywa4107HelIupOvynmeNA88jYnTPXUQfAYAk9v1C174DTGR/TZv75ZR+IywOcoSux8jNtY2NNom9EV+Pe4YTFJco8+Rk9HA3bTVf6mEC1Je3LwGXi+L23a7i+77LJtqsTaHdxTT1KvT7moBE3mdnTBdhb+LnK/YpDQNzeTb3PYcBs71GtVcJRPN7dzz/vT5Pxf2ZZ/aM8DICy4TXZTSbRYBtinhN2nIEpNFk9EJHO9TT6y84VohwH2DCeowvHq8LEqTF6FHI774zYQxshOE1Wv5uwzjmyCiyAqHtYwaXn10U71vVsGQRYZ/P3e/6dwkpy30QO/AdmR1hJxtHe8VRa9AYBAsCrBzI8Xl26kx7slXctfH5ls3R/Qs3i40vn2lEJLE6qxKqVidc7ZCWHE1Jh1ThKyDi2nPcI7F37/HXxpO0S1jXDlqRjGGaUoUZw8u05CxE7MKgTi3eKBc+nhOg5/NdiBzoGBwD0KmKJAPXge0eOTb/0492mv/lF4NVuprXI5hvqPb9Ki/zGoD8KlfvLxnB/CyI7DszV62/feO4EvFe5vINSP7KMrduRSyCqf50/ijseOJ7sk5du9OtW8i4o0akVTkS2KUwVePVd2h3OtxaZiZV6ZUNB/Z5PPIKfS8WZRCl2i5wZxsjcKxb32fZuNZpLbyJ6BdGFkbliNhyez0AiOgu+1iMgS4IJ2t2L5T7T1TJpI1mA29JkWr5j/j4M9fu4Cu8ivgzEi1n/yDgsaez6/bZ+rlAKrpyUxldfMRxumUHbA7m5Iz0KviXDrUdB3O2cY57zyl4OwDQSfQHikMzYEhxjmRhWJE88QM76dYdeBfCjmqo7nMALounal77WEdY/rOsETX3j2XzMCmVusmkJF4FdPgdZ2juMdbk0yZtDHFuDUCJ+v7Ce2+iZ5Mx0QJgdh22ZDfGRMKziPbas1RM1RevRgiLKUnKazIyFMMRFMaF63nuOyk1J6pgBI4VOo7oIPp8pxe6zIxqzn4KOAKCsPQlO9BHW5L49i2gICxIRh7x1b5LqLujsH7v22Mi3Q/YDE+KG5aKHRtbrMVlAcikeU4QG+LAZ375eY/8LthDZxxrYbm4tWTahgCQPizAC/eCfLziho56MOFNCazzgycO8SNOmoax1LxilTFcFxF0uuHVjf0ymGrCda8pjl1cSOdYizrH05rvMUzMOFFgOtoer9kf0a/CEyHlcaLQ/VlGNXGIJPnz0nfW19kgjiVCFZzXbry1K0HTYo7igcTc7HpJgc9m2U2FuhtoToJqjVMpluMX7ukcWPmcscdkR0jD341Fd5Y999R1zdbc6BvuT9FvYPa63UyLRNqDQFwD6gu7kP0sNYUzGh1YydiG3dVIJeLINp/9GN1/DvyOGcu0K4jN0kZsBQIq68TvaAJG/Z7VzowK3F9b0F0fVq2/n0DSmPSAZiELGZMHQ3levD2JOXAdI+bMnK4HIEqOS5fXz5K4c+LJ2JOzIDIhYB3ujV2aoGyVHvf8RLe0uQ8MGLeGYelCBYXNi8Opju658vtHAPOOMKmx7Ls4fcB5WIEmNmrrwHeOoUyQ302saC8m5umSMSawcu5nuu2EmaW3uqwMAbyngKDkYnTLtps1aww2D6rFG86gpLDGrt4OtI4RiFZ8pxFI92Mh+pwvR0f7xcbajoZHwwC8HGs6DumqohNbkOHTZbQc0H4kebYnKwEGB0qBcJv3muybWkZ9vvMzB2NnwtFcp10sYHbFtKKtMeq5xGaEt2mzbiJbujPi7PF5ztiAK1lqaLwdJ9Gpc+7M+xsgmj072QOysU10Zn/4pNn8Bz/2ieOCeT2C+Yaq36u/zGsA8urX7s/9zb8win2hrfVbY9uVO/MKvPaoDoC8WNqUVumgUETCkjiz2USvLXzKiEFxkMewi6VQ7st59sCMND/UcnXHNl3d4Dp6t/FCXseMw8xMvcraeGS2OkMLUn+y5lBSpHR2W9iRlu5o6o65u2CmthRUh2Q6xAsz/RwQtrAXYyjoU4fcICamgVcfYa1d3xTRTOAndV2g2bliosaii0e9bqjLQwuj+uOQcCBVw06I+E7xTXFOhkmbLrNP+EnT4XgtJbPqpDhAZ0fYOuDnmtbVcysWqyj4HSzB1bbY5azBUbCDwyZvei+K+kkDNayza9bs1MAMNFsnZfhWJ7BQASYSDkYaUCaZksWUYleVsdS4nAEHKQQBA7NGUQMo9TWukwt/oY8N9smyZXmK7yLtbcUBF/1K2IYBHW6Eoge0MEeyFJq6e7WvtF2mWOYAjAtx13VMsc/W3pGIP5OCmmkaHQHXMUr9JcORbaCHOvOMRGJ2ykKxRG8HbPUrMAincrunqTlau7NMBB2S9HnuMP3y6aFdHmd0CC9FmEN+LiAovzffg0a5HHW1o9UTxtVtsJ1AdAx9CeiiB6n57s68t5s3hxSfWoEJ150e0OoQdbpGyIFiz2efAE5G/HB/KnoFwAVMV7OCXsHL9blBl5FV72Gw1v1nOs9axJSJyHfZ+xLOBUyuWgnwYmPH/RsglhA9jIGRRQWjtBttAwCVoLVu4FEgZcl4JV1zAojtwb48X7bDB4jplVx6QltxpBie+yzPgdHkwbQb88QG26VL7jDb7wKORl3EbAv+UrBZgMgUqhBkKHUR7y122JQLoPi8X24oZAmfA0VOFKXdsD9ASjQsyZEYAPr37EO5BOKn3C9ngF+7f54G4BT4yvUcGBoqjjdflKLx9oTGATwBNBmnxDlSNwLowEw8OuksJlhsx93vucayJzQZKbQEzr7PKi1UzecJMNv1e6q+mwmCzg4i9SyYO4211uFwrUCfnHEPASDXybbxuQJCsn22g3utW6ppI4JwDBXutYx8zxqIMFydXGyJj28Qps+kycjcSYF/DgReZWdLrN7EpwOaiIiQ9zlW1leBfMDxKPujgK7oY4YwW4fGLjtXveWIdM5epQqn0QMZN2FyxwldjySZOpperihwYMTB1fQ63T7zgNdu+c9xI9usDtgkIO8nyq8DCoPjaEh5I3FiNVGaWY6ZsXTD/bVrUeUt4p66+6WLG6/NWCfsZRPIa6f3afP++gjkwnpaMFds28gc5vWAa+rSa4yMj5ULBT99LIpdltFxbbL5D5KE+lMb7usgsm+oAL7iy7wGIK944X7+r/0MgPz8COb7N9pbf+ueBdoU8zcUlZptpUvP5IBQgbVZHlWVssnhKhsAGwLNJ//Do1U0IfqGjjcWyqyjb/MwpWtNNHRsekf8/ovvsNjqsto9/N1mrjW06DYb6aWq1KZLG7/tQEfhnjsEnn9Fea51rulU0rG2G388F+89jF4/BwIONh2auqQhGzjXtxXEMSu3HbbZOJmOd9ShfeFBjp4gHc6mlfNvvNNXLjxbpWWZF26UaPDkOFRRzd26uD7gaAswupJvMDY/XHTN3ioO1leKxu62ubVOFcD6hLhwQ2Jr2J8hB8csjURWzL/JLhxmoQO1e7jpsxlFDWWpltlLCucZkFV38o8aHaU47dCf7MchpBB2YQSq6QQxG1lf3/JeuiU2ZoPpPiQxe0scuwL9fLVarHsf7YDNkN+Vbr0OFXUotjEjJK6c+9eIxesDKpkipwCd+T0BIQEphwEEClFcGFkEPEcP49gW+ASwAGtjEkBHALuqEVMAzXFGXApSBKT53hPKVVo9ZzgnuGmmAZBxVHXDYcq8yX7rKglVi8bnLIFV6Pghv6hHwcwG2g4FpSOgVZFZNjbAQgeRFItzEkyxEG3AykRy2b1aBLcD9B419Hyb3UOfrFSLJ2v75Vgnm4b3jOo6jCIGwmDNjrjfDooFqZoHOsnSRskO++FzGROzY0YDCqd7mGPb98ah4LocZzOwrvpT98YXL+Q1+DPJ+qX1ctDoLxtR56dmr5gEAAAgAElEQVSM1Fy8TWCqw+8ZIiqsAiZnlgDOTmBsLCHbtJdn03r6zPCTjDpoDlLPF0sjMd5tZwuAsXk0in25DSQt+S5sbg7Vnh1BAGh+75M1q+ChvSQI57pmKZ16qpPOMjgAAAhc3YtgJmmkmCUarJaqnYj+mnTXGg1KgsLSvWc5ZFvua46OhhHIISFJV+kgct2yx8l4bDeBcNlTk/uYPusAKL0CZuJYHXFPtAHgS0uH9CKeMWBlL+A18e8ZKSquKwDPoBFJtFCDvk+YTuQ74KJpCEiNmLd1LTMDGOm0vPKCsLtlHFr3XsPYReJaofk4MJpZU9QnkqJLmFTjaMn+nLOuIePOFSNQtwIA0o0hevy4Wbz1QFw/kP/R8nlxh/32GEvUsBxwYWGkeO+DmeJw6WEZyZ954TVAenCV+P3s3PF7h0eBMWibTHimn1XduZCAsLjIAkrqhKoeklIw3vTcDkckn+9csNmJLJ7nCUjx2j1cL7sACflteT12MUIJbUsmz0W0bVlu6b4c1yidBHiwSvdgJOMqvPZ67f57wzN76Z6uYVq2N7ZLIXoCBbvZgBO7vwWQfCgMkBOr+b8/HPnnOSCvAcg3VABf8WVeA5BXvHB/EQD5/PPPf7dLGEGpAVHUvjt91fqbt/YqNUzELHARd8Zpz7BFcZvGLCjfPEhJY1RABhX4GR3QgcIaN8zxhq4VCxExmuezVLrXIP5+SvajJ3VbdO3NGB8qttb538WW92Zp01vjloOZ0wtcWljUrfPe7zuUllavuBuSApotrYpqOiwz6qSG9qNp09lms2VCgS6TNeKgG52hppfzEHCSFd9CSr3HrLxHCztg+4a13wpwch1OjACmFZdGdoc4RHuBhf7QsNiNHkr2qVvzCsNpsfSQon3FjDgx4T7TMndCNBg1rhP7bTExhXlxtXhfVHzP4DBdSraxGkMZAfWj2c8b8j7OjU+Mpjbsnhkimswa+Mzu97Mzw1uK7uBIZx+afmYObPA9bMpJqCtS4w757Nu7pO4/MpbIHpIe7MWlDrPPHot9wsbscTli/U3QUo0+wNlcrkWP1iQbUdPl9itMfU7JHdcsjppoQMJqJLDqBlFw9pdc+r6jX0j976EfqOVaKdKH3D8BeRcBOOiRrCTvoI8YxSgNuz/6aHMGFOZDlMlRGVBFPGnk1u19bgo5C/MRW3YEsfdcqxFBcp8/ogfK3h6F1VdR3LqRlegOceLWS8DiFHNTwzb0AQhtHDijvp+wbc82WCdzgCsEpcYDAKvTbkxjQEZdu9GZ/mLlqU20TZZVIOCMrmB4kmYA87Gbbc08xBmHddj/sw2YtXNSPGb9fGrjb6OaVEvL/4Zlnbi/rl2gUXHgb3IHRThZLimLxjC7C7EDH7w9Qhip0AKwj+wYekhM3evazGJPsrl1Ou8ZGNw1Kvlkl/2We+Imt1jbOZG2ApOtrGOKcezBmdk03OsUQQBBtJ2KfhneCjT6814df5tOeuen21ojcF3ZBNYA2pFEx0Mofe6D2Ls7JahWL/dKQXKSTKPNWlNklwDzboAmoCPMV8Mz1QmxLo77Hf7ekZ/fFzvfh/nswdS0xybluUn8e1NBHwZ4ow2yXElxB/A8R3Pef7lxGTNyDqx0unna/Z0A3pO4fRwGVePDsF5XkgePMZYXPg+taKHJL0PKzsPQ7O4X73hm5ucm7FIBEdzvT1ljK220KH3yfGhyFjUu50a2VxfHxf/1CWYQQ5lskjirFoGRBWPIJqCQ991nk3NGxm20Kvs+e5qF/pHR4mRvoxjlhKkBBR2xrSeW3mbm2LPRh+WIqR6vunMrrM21F+nHcp02JKKurAM8RiWyVRIyt4MFGuLI8aYwqdxFsE2WS04MOS+NXnPnnxmJdhPIVulEmvmOXctRjOWFvJQtrOgO7Vf0afCIsw57PDbtOyQwt1vqU/fki+1q88udcZCSdPv1COYbqn6v/jKvAcirX7tfOIL58ssvf7dW42L/KQD5YPyi9f2Fg8qoDZsJhZqQ9nlk/j1Tk+/hqbvWou3pLI91oje5WNrYDqMlOOvqK7749LT43tu0HR6wZ/Uu6+t3invTyfywnfKZLgDa75POtfLpUhmFfe2B3EdZC0Yt95IMZDdHX5/FZk55ICYR7wcKjqdPpx/RZaj7vmKSeDUivV3jhl5FXrOEhdG1zg0JrmoozmeW1nXpSoESdG+sk3ECXLUZgYSaNj7KBlYfSycW21423L4U/C3GipBlZkOWVTikf/B7QtIS2eqA2DJnP7zmsqHvqIpjt2us1MLcTMeK9Zlh4T0QeHFpKVmvwCU0QpnxcEbcdpFALWf3JfYmL5Z5sBrPQqujmmZz9Prt1rD3eJ0IVAO8ooRPISqjwYGuTuxKG9V+RjsRhdYPFA1znLoCtuc69lig1udz2EbPOfQyHjxsQzQbI65DnUvjKCmY/l0FDrYV1QTK9RqHzPgMg7rPqsI66ToMUvc3pb426lu61iMOl0R0cw75+U0syDBXUrf3Ns26MydSvUuBqQAjDWOmVbs/DhSnl3qK7OzR8SpKgzrtIavVs5BsC0jcklfiZcr9O1XgZ5AjagitlhTRfZqCo2iDWDZHFPTYRftpAoZ9lxfJvmgb427YKd/ztWyaswRBZS+Mz/rwq90yKXNDJkkKRHQPAzIessG2xxihDYIYxBbsYbp2sAMdLJarWK068eCRCxs76Q4hb7u5UDeXR0OoVrI3knZaxs4HELl+k0BBWJ5h92BDwXy2nYWOhNdCp7bZiS4AnOiUxl2fsCpJv1zjGot+4bnFZbHPjhsDneu2B2glzllkL3wniecfGVS0jQAomIpGxpZABmNYCRhnJiNsLKwToJvC2F1bnjgLRLwrYC/Nf0aCiyizWh2TxbFSM444VwyTuBpAcULk4pvyfSU6HUOTuHsOk7qC2K0wJ8H3DLKOrmoQK9ZOC7ECSEre8NzQTkQzcrBL5Oq59drt7r3BPFcx1OSeNXetORMOALPA/x6utnZuuFi+Nzb2StABqRSr7X3Fx08AcxoWX0Hx12+0FbdnRosarQWipFh+LuNHM3L3wdvF0hdfAIvN4jEtz4MZWpS2oeKPPn7q3mCp97tnCdgnOcQmMKhtEZ3TY0zfeyA88DmLrfRkrGKArnB+SzEFJ4o+7yBgHQC2zrn24ghrORDSmOwaXZXhasDvqJHtidCw8THPAgbnPIJZSLoeIGRUW/fZr+mC2t1b80bP3b0jxcX+dhkwmIyRi6wd9q9hH/Dk2gLECNEvdl1PQn1s7YnxdYraw1VCWg3EpKbszRtjmKF68SdfHRWPV4rmo/2xcMARXb0OIvuG6t+rvsxrAPKqV+7n/t7PRjA/D0Den2m2vjt5ULl1Y4Sttc7+aI+IMciZUK+hhbFy5fiVLrHu4O6DDAacQnG4HNu0uW1Omz0k87Qdy+ai+zquQQfyoK45WyVjwR0VAPbsMZGeTmrFQ85+X9j1xukgwhtboVYV59lkKhhqRPd/rrjUH+6VIsKphb5iZZVV0PbTiMKIxDEJ/txSOGs+dVx0IR7qjIY6BRQ1dH/bDwUiZd9HzLA5hBSfDrT+udO8Fo2ESPcvvnDA3Owud970Aknp2KJNqF2zlRK/7ezqQHW0obLXieuSMqqNLu4ZQyQx8sTo5P6NUcmbinRFiBMRXZN9tBlxqS72SGpiRSGOFnFEV1xV1F6sK6w6vmhZRhayQA2L4TNKstapKRqo2uzb6UOHjzrwqtbU9woA2d2us2aitUMkO7A2d4wS/I6sRLe0W2YLIyNmIfqXMFBIXkUw3TwAo8vb4mbI+vIL/zwunv4EtulmM7I6M3JY8Dm6jLu6MT5XCvEhC+qQwzwBUdmXcpQxk+uW3TCnCpZaW9xl9wwVvZ49HQBJb5aXYXR2MTZxKnQbqyiTpUZgwAigh2j4TGHZVaiaiZ72YXboMCJYfO8Gt4Hv4YJbqUKfUXGBE5jVxe0SoWK1NiTLYRGLhXpnSznRKcYyGudKh2640+hq9eGarblQbaKx/bNtOp4hIKfmOrZofOrYopehc5Jw2YbDyOxB0dvAawcGa9/ILPcSCqxkPcJCRKTQL29kZH6yaEr4OuOyiWU3rNgtm43jgor9+hxg6vH9xqKe6xvXyswtv9fn/Dqsj3HN/GREm1gI13IMGOsCALeBoWw2jmbm0rXPeOOaCLRb8f998ffLwNqh9xVtxoB7KPqReftThgC3+7cBFEm8167B+gGGA6tzb5jmRWc+ignYZ9HOqKQDeOijE6mcbvm+rS5QPM9cvz3XI8m0MwDMGq1U1ps0ShGs94hFmqZlOI2F3LOxhHXpYY/vYiEdqLKw2vPSxFqdQT4jxiRHfu7aeCpW6GEjiAb9xAkb8YXvuo554vnwbGlaXNsD322j606xurkKiO8V789dFd++NUwwyj5M2/PYEsE//Xi/XCzZlpGVElyuIADIRszStmQUjQJOGe+9cQtoIPicNdbl6iMYp2cxOzs0dnu+uQts5/mL9gPANyJ5a2aoGMVlVI3ADoGBFuDZO36De0ricbzo2c2DniMPY5VOois+g55Dp0YzJUEY63tu8+0UzcoOfVLDczw2ITnZdxqj/NHJftFpFHe8fkCkHdZDYwbwVXUhy+xd3Z7ljEyjAL85PVH84Q8fFduYlwDIt31H62FpAdTPV5rND9cHAZBwXpkAvU5C/YZK4Cu9zGsA8kqX7V/8Sz+vASldMG7xd8auWn/rwUEl61befcsieA9Flq1l30imz+MyEnqAku2vX6AT5V9Y2LZFUHnrW/PFwz/6mp3PdlyWtTVU7g4moysx4OnqHNixpEou5rZwkGIhvpQVke5+TtGVbl66NnoVoabDatZsvcNjt5f5OrvskZ8fdFCnn5ifsFrb4Rxb29Qcq6E58egckORQGzG7bpOpMEjU16Q/WX7qQNU99+mQ4t+P42bP3+uf0anYn9IJKCBjuSjoPkIxB1tQrGfMc3VKIY/JOTvLbFb3hhI+FbSWTjtjnCmWzl6ZCR1a7Ja5dN3MeV/neKY41BSWzOmPdbyHWIEIVJu66mmz/TADajBmxjjGQdcbsJKQKIdu9AWVuBmIBa901aNz8b3qWLFDsSxy9Jajhws7cE6AM82XsZHDPk6XUUv6EgWuMO9mv3myRLLwz4B+YQpLAYDse/+n2TGTvTzCj+qKRVI2+30GTZ33RFPhgO11yG/KWNCkil3v83pxH3mfNB5ZlJ7CeoLFGaMTmgJCnywfGSE0FNSe4kbEkMR12b/yKUtky6z9lFiw5nfEEdQOkCb4MiOGfiyCX1E6SobCFqD0szX55hTGgFZhwOt3cwYcAw5Zfd7Zxf7oYF/GjC3Jep+gN8hOoqpozkqHNMsx1lGpX30cK8lyia31mqj02H3ZcM06jQQ64spSWLuM+54pJIluj7DxIVaiBNOue3Qbh3HeBIRAjp3u047YUVgrs/n5AhP1YlnRZ6F86y2aJuzasmyWTWAnRaQNaIl7I5knPVBaxX/fArLOk32RTBX/HgT6sh8lVFXVayYVNftYqoDpivFElvY1jJd+8vCkTHydxCaG6h8hOtqwWyW5LG/c8meK/lK50weYU4xvTdeKtzFwe8Q6zetAUPfm0a7fialwL4wY490M4NQwHGWdQpgerGVXxigYkIDf3q6krsrCKYXCCceLtkQJB3iuPV9132ebrp7DtKgLaom1PiO66Iva/XuMhqbWPVIuDaxrWrIQsieOGs1D3CiHQMLHT41YAPl8nzdsvQa9hI7hWbA9R0ZN7747J+dnq/hcU/PEGVMH+LJzJq6ojOHidBsEvL9zz9ZZT3Gs0pOSjSepw7Nh+CqONUzCU+Fmx2bCB9DboO9lFPjoJpoa6bRsEYBpCv6pAAxxRp/6fxfGn9Gu9KLnLjwbC1iJZNBUXJcGINfXP2yBn3wPz/qWePXYsvsBxYbPOgEA9WEPt7BMVffESRodB1s79i6OsEusyQp7cFxYHQBNOq4hrpx1zdoLiav9UyNY21izTwDy7uKTne6rf/jPWpVGuYzuJQCxoqD1/vvvv45i/4Zq4S/zMq8ByC9ztf6Sn/2zAORnGpC4M98fv2r95ux+JWOP3/nXBe8cHum4RA9Tt18kyEgBesDK2DM5bvOj6GHFusERMmr+emJG2gBOGkSKsd29oBuosVdEwHVueV07iv7xkzPBTAqRiPU/eBp7YKt4UyHv8YB3JeEzdLCDuNd2yoQarX7pcPPo7SRqm/VyblrxZa+7dJBnj0Y2qUYjMYw2Jooo+nSg/XbQeMs6Wh20p7bD/7tS4LIsbUO0dz/LrOgA7A19hAIYwJORQyeK/TLbVFXHNodgwoTaUewt/9ksHQgvHSbTDvdzh0+PQzwFqB9Y2tB1bwE267o9KoUSbA3r9j//RDCU9yrU1EHUxu6bcRB2JfNp/zu6kUOU7Ckb54CiOSCuOu89K+A7su3WtTqmrr9rr0yiuzePFIPYcbkJ+iaGvU+L/RTnrXwXitnUVB9Rq5FE0ITZNzmGU0tQGBZrYpGupb5aJsduya2osle3AzVZ1z6sIzvP4jKFpIFOnhtnKazXCXaBCjqDDoDuEAA7MdqJSn8AmBgb1mV6D12673UL8M5di74sPLOs7YIjJl3xP/pMngbqv9UGVHEeLQ45lAMM/CsdHhKl3Ck0Z8ySHJIEhtHhFfdpRT51DUYsN5xSVLcUn+c2Md++PYXFksdAB/CnX4vHVojenwPc6AGGZkcVpVN5KZw4IwSVxoLX9APHlK4DQM1zYmo5nRiAA3N/Ils/t2fG38KaDAIqnwC6XXQafYDvI+myh75PN6Sxn3somhnXBhHFdeTaAcMb7sNDBfq9e33FvYVei/o4dXT8pm2l5TmygnzUHFq3sQuNiFGxSNEuZQ/SCAF1vBQ0tiU4O/d9J9trDHuxAcgssKlfKZiPnl8Un31tnOHv/fq7HXRXWBo5LBnhrWw2Shbs66UIII1n6Jpucf+My8vY38vz0k9PhaUAaOXpwU8dxRuYuztGrAJ6OYPYVrkt8n7iLPFfy/yauFNKWzeU0yLOzP6ho9xfxk0J25NObxsxoJaNxdnWk51QfcNYH0W1IRslllyalSoHUotjJNutY0O+73dsZ9uuELBOORrLvpsRWTItZ0SjKpgwEeoAd7+Y3QrBzQ3NQ8MqhHUW24p/flo/Kp/PTuC5KsG2HZL73p3eYpfDJZHoDRHwfWEpWJcGgPkBmqt8gf/n7z0sVg+yx0aacO8gkOY7B3wuudvwLcX0+KiQw33jF+xSgNaZRiPxP2ajHcaqZBzFigYiGSzdHX3F9N1bLLxbxQvbc9s1K/dv3i52BKFdOFhu31pwDQAeF/gCi3J0CdAPT2BBVzUn9E2svmsSece47jJ2qflORjFO2YV05QwYdv/1sUcnn+fL456r/+rDrsq5JNRgwACQw8PDEoD8zu/8zutdMN9QPfyXfZnXAORf9kr9//zcL7Lhphbc775o/Tu3jisRRP31vwmA6OoHiB27zO83MQaHCvGoAtdHaPXo+a4Cxe4Yil/BTkx0jZYjW2LXjEoCVnYVDanuwsr6y8CjNYWKSaS4e5dPH4twpctSc4v+JFZiP6gt2CMVnD30vN+V5XU3xy0bW+wpX3PDLDoz8kvFKorzW2jojLandSmzi5PFxhcbHt5zxdYBlnAf3Xq/NfZrX+hwULQfsQMbP5d6jgd+z917Eci5rSjyU2yyzr2S+bCC0A0wbdtImTXwRxwOCXKqonD7sRERvZ7rlC/QuQlqOlCoP1szRkHZR18ySoNyosP804cqFjLi9hzQZdCcZWzH/rxpztzhGieyft+BeYmVaFN9xtgzY8uMELVKKdg3PQXMHNI/cPboeOtU+xmVbHuf9+ZHX27rpDFpN+tpYgFaPmNbIugVg72nO16jt5h6971iFFN1rvCaaxQHT5eNAg6AG+vEgatGU6F2pdqFz9WJ6A421zgvjL+8n08eCT8zYjmvEgP62X7r4xvYkCsamCqNyJDvvFPxzwgoQtOeiZHifGOjdAbEsfOnGJBJDMaDB7fcC5tF9/kmR4VxjELXE4tlkjAdwGM6xC2d6qCOuAvw/ADzc8qVcYkFaQnMMnwpkzPzs7tyR8YJCtdtad4DkO8AxEO9DXoUnavv8WvivQeL/syY4EqBaovdx9fw6Mts6D3Wuet+FaKA7HXXck8RHSUO/YNPD4u357uLGd/TShIvowUCqioA6rbPM4dFqykYGeNlNLRhXHHssyQ1s6Zbbid8TVDXI4v1Mlo7cH/EUt2nGC4apZnMFMtYkGtMxBaGqqJAD0iKHR5ISJpMkMd0Kxi/PgzZuBUFacnvcEBll8q2Zygr7gM6/tX3jWhUx73DzuKPPpN9EmAjIC8gKftqbizWivn+y+LJCw4emqqMMtqNAxMOF1t8lup9AODF7TEJSJ14Lru8Rq8LcmpMWgOwZj3TFc9YdvicAD4HAEXYmmT4jBhhHvgOumzwve4csmKhbo/PVsl0ca8m8KRYZxiBbYo3FkeFmh1iQkLHWTLnnwe8JKCsEzi4+WDW9mMWWN/DKRAy2DcEIPt5xfjjJ4c0O3uZpL101pR6K0weJNUwXhrBwEQUPQzpTd26XZxylRxvLRWTnp1l4GAGy9k9OlKMGL0s0ZP85NkhnQ9tGSF8EnQHgJtr4Lnpe1q0Obu+vqQxYSM2crwGXq3W5UQymvE5bt6bAt7dtBDlETDVb3NtRq6bQPv4nOVybv6wXausvZNh+Xz/G0Y5iYPfNRY7kZDaqwnoMpbq4cZJXkgfcLyztSkdFpuk0Ul8+wSd18jEFCfdcrll+0Vz4uo/+T0MCP93tMqvAcg3VABf8WVeA5BXvHA//9d+0S6YdDHfGrpo/Z03zyp1T+o7b1B7owjDSOxSzI0q8l1mmVHT79OE1BXN7DW5vrZhFmXej8Y9Qx3PzaIs44Lw53XU8Qtd+4Gie6FzYmTROUoz9HyPCgV6AsDE+tcE7+fpPrPA7hKlcWpe/ZQIqxmlKEtl8h3u3lJgzc6fyMaQjK2T0w2irCcwG1M0Hwc6/obfO0lL0s1zn0TNKw6EbPKM8PTUP7eklz4Co+H9zCp0Exw6Q2a360/XAACFFXg41DENcnWM+XvpVpOIGSHlOY3ACebhIqILNH6bLW7tZZ65TtAG3M+9qceyB850snH/RGDajSVIXHo7YWxWkPd7nTEiz2hSIomr0K88J9rsNb/vUwzadXWbGWNhV4bR3WdGGu+9O+4wqhdr4rX30LRrnATO2uLNu8nh6CpjqkPXj3IrNVAU5xG4ZsW9EdloDuE+dmKJnV1j4wS1S97LPkAx7Xqwy54sa4WzzM5rcURExHeJRWrTbfY7CJ+ubHIfcZgI9+qmlzlykGZUdmgfzOz9u6yKDuujrTL98YwGpB0wIIYQpNQovgAYd1Hpt2hc5kajo5DDUTuXoyLt0qF87Z/t0rksADgtKHLjxV4pKLw53k/gq8NlIz1sih0nzt3ThfeMLxZTNCYnIl4rUOQJJuRoXaT23vNidpaF09/N9dhL+J2rm+a3x4hMRbWJtFK8eLFbPKRl6ZRfEQ1Id/VQh3ppIzI2KRHiBLtdPlwHvcwJIBcNktvI95/fRfBJo3Pmz4cTYuUeyBblpqIeCh5fBoC93HlzHO0Kev0IYxeGbtgI5v0ZDJfXeoHpir0XmaQbBrQxIkkGjZ6pAii92K4Unz0OQLOXCOs15zo89/NhIo787DbtzR3P2q+9AQzBzo8FWfzgR6zhRjCLRjRznok93fUJBqXD55zmHHm8clCOkIaMtzb9fPaNTBj7WbhavDVnlFOm4wJKCu+A7I4L99eAwh52Zo9ouqXDj3MlkbYNjJPLwH7veU/I18AEQL1dPHt6VowDYVeARRjF3es0L7JVXK8Oqtjj5NEk8M59lmV2o5jEPSxpTaLoEJA2hHXxUjDKIIB9VDx7tuW2JNJ0LyVjhU67TPx9oBHJyKoFvMXqXzWqKN1KGJMkzGaMnJDDlhFgp/UAe9i9IQClzcgl7F5nbbD404+e0mwNWNRI9M3xNjJt1OMaTxFqP/n4k3LHUgT3Fc6qXixFNdkqAEWf39ENwEe/UzFejUh/XTLf9OwUoEm07TDc2lj3XAHtQEuWyQ15njo8N2ubhxqfwWLu9v1i+eGTcpdV9hgNYnrPhBt9/GLf6w8XPecnxeDEDLGxZwOj/OlO59V//Sct2W7/YhLqawbkGyqGv8TLvAYgv8TF+st+9BcBkNhwvz930fq73z2tYEXZPRN4jfJL5LjO4ZTjoltGRCjp42vdpQfaIlzEQlgJ7EYCeRSzRQdTly4uCYUfLcW26eCV/3G131Ys3BMKpTPo1zH06NYSE7khjGmICFVbwy1Ak5FFa+YxX6weFp89FcSkO6wRpfQ4eBKFDv+UivZ79rCk/icD4z6queuqTnzmkEGTjjvQmn4+s/hNs/GkIWaN+6EOr09hGcw2Ug/89PRk0dpZ9v5OOFjMmNGvs8SuxuTFGCr16OhQfkMWRXUU+0tbnBcOROBl/pZi7gBpiACvO2gq1KOfCSHKhswlxWkjlDO9gLpYOnAuaT0yCsq68NvW2CeIKLtZTh25815/71xGCjpY22m8ZE7ff2WJlTHOfH/x7rcXi88+3Sk++mi7FEoapxPhYXDmU4RI3ly6ds6kC5R70/s809XlIsW63B5rbWWKFIKVeGKR4+BpqbPYoMk5180nBD3XLRthRwwoKunavL8Jme99Q1NEnBvejzFcN4YFQd6iB2jrVpCxVx0dA5wEApRsGb04P3J/uF98xoRqBQA83lZcBdLNL3KiAFI9na5PQE80frQnl5iELeOgETbRDhbYg23BdXQtk1M37JfpLy2Lm8BKV6fsGSOlwytCX+94mDi6Y2AeI9MsNp7Jiqig1c3Xe4Zehjj1KjxNYDKsxEW2FfsuNgkBm3zZsU4+elNef6wAACAASURBVLbte/XefDcJZKuo5BNitrtYS07oVk6SD0KcGBZjBUCJm+gGq9aBMcCOZ+CG63MFPJ1xMPS7zy+Msi6S+Oqeie15HQCIJiKW3OwDGgZQBiSq3hMudqaQJ2jrSEE+c9/0xfdMD/LI/pZ9YH37WKifJM8Xxjs9OukB/3zbPbuF+WPkUWxpZbzmTWPLPzF2mcUATgn4W8LsZevdrTmgR6Jqw3O4vo7W55JpAsPzxo5v3a4VD2lnzmkekqQ7vwAMJwCMTigZHg3jyXewCnPEmy2MxckFS7z3dJixZuzWgH4svMcs4Jfttj2PuCeAhEcvdsqU2imFnrSjWNJwjM9MFk+29ssCPQHAXRCLbLp3E63fjUl7l+sq7M8PVzE88mBmBIFNTLIg+7Nsfz4BCE5EEGfhW08YQuMPt4TxUm8x7n3U3JMvfAfdlhnWE0mvucg/zygp2R7Z1JwAtAvNRgLFqp7FSs9QcU0wtssm1mwfLBm4Pc3QWzem6NgOirs+zwbBaoSk+5jXGxJpr7FlB8aJHQETrkFnp/vU1sQJe4CGALP93UMJylgyv28UG5qdTm1mqNlDc6BJawFs01jTh4IaO41Xrl3rpQj43RNvWkeR9Oiu473io4268Vc7QTfArXE4jmgfhfT53mDzH/3kqkpD9s9HMK81IN9QEXyFl3kNQF7hov2iv/IzAPLZZ5/9bg+VXGy4sRD+1RsXrf/ouycVDTg3iBGDshP2AhP9Uk+gcCc1sQtF2enhae4flc6Rz4xWhtHCSy8OisUe1GQyHvy71ybOCkfLV8900SjbHhTutWIfLUc39H8EiDxlxatmKRZK8pD6Lgukjk+6i0+fO2Qc1G1+51HyCxzuNxxcX8sciVJ/fn4cdc9ZwEvf5QC6bXtpK4f02akuulNn0mmnBMV9dkTQTXSaWW9n863PMeyQuTGDzVmxInxQETebrotGPiEk69Bt30ZTd9J2/Air8cbCRPHWos7Moby/sgwsoOnnuEUUjnO0+w5Ve5wa69T6JxwI//TLM537y50xt41cbgisit5hRRfenbXk/l6fvISEMHXJOrm7MO7CXrJVHpQ5GhcZoQiwSuH+tb/ybaOL3eLzj14UP/qa8DYLwYy7JrVYt+3YOa24ZjsbxdvcI93yDHZ9vovj7KKwzG3X7N7rdjmkz40xXth5005wMAH4zVPer+/UaQDMwNlfjxUs0RHFINbhyvsaBGwmh4eNnBQr9t42ltZjtHukNgOq1qrvcHBqhqvEzJ5WpANI3MHXDyoeU95bBaXcYazSzEbdiYFibHFK2uxW0dgzB2/XrXaOliO6EyLn/kSY+cwntgL29hsr9S3QmhwbPbzIVKy4f+uNcmHbyuFWmZY64T6dnFuAVzEyO88w/idyVmxs7uknnJSNcW/Oe7d6PoJkuoCVrx8Wj55sc92Ew24v3njw3fI723V/1hqrLKxGceJWP/70a6Ljy3LDa0DS4yciztP5a6tvKUarGI9jrF8nhm3RiGrc/ZofPD4TVAfktNOvZPvzJYHrC+zXmXt7AVC4ByBsA0SH7tGJfuycn9vHBm5gM5A77j+AzP3YUFAvgKRPnrEBR3cBCHVj1xLF/1QQ2jRgsQkkdGN15ruaxf/2iChYkb1/22iCpiF7fca8/qpQs20jxmnrBZhkFbRK8b0HXcWHX2HajPgWMCUdnp82n3+PTuqjx1kUqMB6Dx9gqzqGxiWnbngGWZtpc452OEKA5YCHdvdvB+YimSTqrVXzlhBucZppVto99y+EZx2ISDerKZ6w3J4BRdGeiM8gXlWkjT2m/LuTnfXaWfCOBOEwrwfZLURb1WdPUAchJ/FL8flXK4p6n3wVo1wM7CTL7XhyRrBM1wTCNRRXF7ZlzMj1CJhdUvAnAJgpItSB4UHR8ntlnL85aTENAL+wgTqOoxhanxhLddCCjM9+q9hee0EPtCntmB3X+TFn1tmnYZmxSOmp73zLM7UuqG4Y8ElE/sxkH5fVpDUTeyWI+WJp27bwbgFk2TU0Lf3VBm3NxLZ7ctNzMqMZOusVyy6HZgSwXbUE8EST8ObNQY3XlHHWYfG1SIGRoTvF8cofGKlq6IC02buLxUcPG1f/8088TlLnEkL2syCy1yLUb6gQ/pIv8xqA/JIX7C/68V/MgBTFd6bPWn/vO8eVGUXqEuJYl6WRDk6DXY4aRJahlzMP9gcOogkzTk2mAnGuuz6MpK60Iq57cPt0gFOzhGa6jBQQc4rSgplxyE1ZCBOo99j0XhgKt2EQPtTF9bP4nWFAdoGej5fR2g6LfYfuDeK3CU6OPZ19lqy9LQZ+fGFWV6sLRt1vbxOKKTD379FW6Hy/fbuHI6O3+MlHcgfYSmv8/glOW9JtdWFFzhTUOAh2FIGMgBoOqjkWwKGRseKjH6+xFjp8IYzJ2xT36PBbqOwhCvvNp9t2tSSBkm3xzriDhKPkubAy1+oKk5DFMGu69ugcjnVRAho5ejJmIaSty7HA1pxIoawZMdWMJGInvGGfSreMg0N/58MndASKQbc3lZ0mI+ykL2SufPZQOiJa/cgF6UDV9+m4Huigsh68246cAK4LDMK6n2nosC/kP1wmZ4UIbp+GAOdE5Esnw8XUlFK2ODlULDuwc9AuSH19aJTRptunRS1zLvgwizGraTcJNZvcA9fA39a+a0scV3X9MhlbPTYCm+so3ucCOd62g8Rn6PZ6ceSMA1YdWXWP3WijQ0kCJ3WL3Ti6SSrT6vAk9wRWjMvgzM6ddQxFul0qPPP8B+bhm8Wa9MyMOswAaIIwJWKq798fU7yApqFbdgQdFKfLz4pZh3o22J4RTa5YiNdrZDZ1e6bcDtwLfL3wGZ6unRbKBZHuuDk7QfOBz3QKIKHFpsYF6i30F59/sYIdALl9xjljslWjmR8RTbdl86siGQZg0D1QBQLbFeSMaHowGwcXrhOGYrK/YTzDeWXMkq2+50dJTmW/xNTtAnh//PlxMSWrYlKRpABR4JN3khh+KaaA6pTo8Spx5h779OYaS7B7f30j6bAYwKSm6qC3gZsE0X36/Lz4seySjNuGgOfZbA92z8JG2Df0/pDv3/iDNKe4J/W3zfv9xLqCCGkX2GXjEhtz3Z4/aRZfrMUK3a6AvmSsstSwjuEaMcIcBiqSWaPJL+9P0zhsWNVn9dn8jjPPdr8P28BeJil4x6iqy/25ue38iBVc8a4YKx56hmEWtvlW8YYmots9tE5k3OP1v/ct9tzsajKSvHGfdgljcSEUzIQEfCIS18BMYO32WMBqtTAEWFXjj7vj7hXMSYOz6zpr7AGIKgC/7yy6NgraMSZsH7nhmKJdQk99SQeygsWyELd46n46MNKqA+Y1z9KwkUd3iy5IA7EwT+h8+NQzhfUFonfotdo0RaPJ4ynTcoEeI99oU+LGebIqJgBD0w0ITQ+4Xs6Hwf4p4zBaD8uaPNHAJ2de9cLnpSvz/baLc+8H0rM76ApbsrTB6QZA7wBNF0Z8fRVhjW3GRV+fX/3B04HK5fVLEWoAyGsR6jdUBF/hZV4DkFe4aH8ZA/KzJNSXy+haxW9iQP7ub5xUBh0aHVwXT4082o1XctCVFkLd2HUWainYC7dYIv1Mg+UsPvtEaUfNHfo44xfPKWEgCyQ0T+ptt8E5WlhKpcP8Hj1HxGrbAqm6qNyrDqtNiv52LMnvf8iLz6qbsU+7+fAqC957OiM7u2k3aEEkU05qxSujw8XWMrEgOr9p7HKpE0+i6T3g5h0ik1W/a+U5axs6pz3bQ3WUSWi1l6pY2WJFZH1sKiZZX36t6A/q1CdnZ4SfrRf1pJkq0nMyAEb9XDvNx7Ai9+RznSGrYD5XVoJf2LB7jEkI/151bc5YfQ/OLVNv1UWUp5CbfSvMa8kycCjWALczAVETgFkDxV1FF4/7LANC13oEYmQxWFwoLafvMHHjAS3HiTZ5W2GMBbmug79BWJfA6NNDC75YXzsd+DmgMwpapxHZ2mmUO1PSRR9iKE4VSPlihVpZ7uh4a140OWdCbLO7quAocNDWPySl1Wu2jsztjXYSOqUQb+n89s2Vzo2xVkSBp2CPOYjVeKBRcUnCJKA5pLNON072gE5vdx0xV77npMtmkd6l67xjR4+MqWLhJn3JzBzwqYAeGyspFFve75Jiey06O/tZejBborKMKoAcRf0TIV/lVlmpc/NoeNMJoz+0NgDbhX3igsSS6fcVhCzsG5G50PB3e8enfMad0kJdx+48eGOmWBzkTMCaXULVNb7wsE0dPYK2tg/LnRyH0Xl4vVNsypoMmGPV8ZTAMiB61kx/yN+vYipa7dFKJPgry/WISWk5ojda1flmF8gITUXVvb2LTo/TYnkrG1cT8IelSigd8WPuh7Y+LAEWjtoA+GSLdh0KIXPWENrpQ+CsYCVRc8hnmsoqdxkprQSuAYWfYNUu3XezrjmzlALlWtYVU6OUHlba9YwYZqLdICQ1HoBHOMYSDohxcd1/+Mj10lAkan/AMx0XU8ZHDWxNtLsD7olzo8l+NuU9YD16o1kanZtDQIJ3uLaL8cLMXF4StXidJqp0VHjGmfuLTEKwF8YRO9HyOTZtaL5yFvzGPUyPO/jx05fJub3WKNC5l9fvZYqsjiD7UVyfY8/mbWB23ufbwCjRTvtHrM/T2AYOskuapzG0RZtf1iWz5orj6yFgtirf5dz3WG+Osvb3FHsbL2Ijc93PMBeYH89r4gHy/CVVd4vT6K6bOgm8/c6gScLgXla1bORdhxK7XYwHxq5dPsup+6yPWDQZMRdYsKpckyWi113jmIrPt1AebVxOEGSnRUvLS3vAmOtmpNpHI5Ux7u4Vvdbheuk86pP/fwI0LbtHuzzvRxqZNi6fJBvvNHqv/oc/rWFA2qvXWaHwGoB8QxXw1V7mNQB5tev2L/ytX8iAKFK/vtBo/bvvHVeGPXC37o4TVeoy43lnqU0ziqEuBX1vAgS3OQaSaZD5ahUQaRpzXOJazz3Eh+j6mBwyE18Us91lOLyliH611DDSSIeQlfEOYkzEbWChyb1wqoAufbVdnOigP1+Wj+GhvXG/V7KgjtUcOxHtmGaFqKN45+3u0oZZ1ZUPE4pdKNradFa5q+KD6Z7iDevSlxyW13vmCsY36xZN1bkxzoWCzclJyB6SWGEjCj3yd0bZKLNFNozPji5p0iFyznmQUcf77wgtSko3WnjJz9aGHEwnXC5+54614RUHWnt3b7FBdNlUEHt0kd0svpco9S0tY2bUWWX/wdtZU+/Qcugt3jIuUrgTnDYIUNQ6ASk0/VNZElX09aBOCk9TMETrvKWDsj90CITq4moY6scCeMHTtVVFn+BPENI6geUR+2s3NePS0xMuFGZgnWze496mkCbvYdqHmLizWGZ8HH39qUMRWFlPIYyQWPED1GYBI6VOQVZERIZ//fV6aRA6xVas6Owzf88enKbv+J7335lD0WcbVCCOFd1DbWEAX99wklPZawG4g4NOh70Cr4AMKb5/5Td6insfTMhUwADsHRVL60Ztx8Sl5uB7Cm+bYpXMlwiTs4Pnb/yVWe6Qw+KPnilIlX5ZNV2lWPb6aKN0OTV1zJfYk7mJSQWOJoVFN8WpnStogC5k30bkjLHGZGXPsyl3XBoFscmubceu3esKKsySOrt1/LtrJ8WGTv/SiOAOweue8K8lY7isrd8CwhL0VlG8L3TyFz7/mO+lU6HMoriB7GIx0sp7OQX0TmV1jGEJGpggPBKnB6Ar7bSSIuLb3fSdNN3z48DbW9NcLvQW2X6bMLIe984m1mwT43GqWCZtOIF7JoOuj0wNrzdrVPCUU6fSmXvRvQS0bnneYqVF8OjsBfOxffcDrQm2arcD50Bo2IWfORDoNec7e0YE3udZXxjFevgd4wriJQDy2XPXxOd8i8YEmel69gFdnmGpuH3Yi04Aox9o3zDW24ogeeS6eMMupy0AQNixggqteb7CgPQT+O54hm8CDT3GugkkbPPwrQk1W12Tf+K5PcdOjgIgfQDkm4uCzTyXP37SKp48xXbOGg3dDdAKi1ixAya9SFvxrYUhe2iwfQp1H+BzhqmMmPik1V98xQG2zZW2R+zcDdg3ME9bGqOFRYGD16ds3YmNt3AOSFnH/CXbaLzDrhbAK5tto93InqS+icHiB+zbW86z37w7KhNHnLuwsmbvKPu0PVdYjdlb08XB82UurhM7kiZkhHDAPF0qbhk1XWhcHIus7IMvgSdX1vPnWxqe6eLh5g5mVSaSZ6PfgbMwPep6GZ/Z0HvKBdR0TjQtvPrP/5lwdqrYuGBeA5BvqAC+4su8BiCveOF+/q/9RdtwP5g7b/3t944qiyj9SVqDj1Z1EQ4YeTsOEgFMCTYABN6bIix0cEWT0OM/u4m1jmgO1taj9cgGzlrxxOw2ItVeD15m/B1Ji9TcjJuXXjrA9nSNo9wm0xklCPd58ZS1k1jthAPnSMrgztGRmXGP2G+Hv0N+j602m1h3HNr3iO0aDuwr8cbj/cYQ0M7XOv+Wgr5AQfouANIku195sqNDJV612Wu7NUwUt1fcmHeKO/DkJyXtGnsgEIqS9TG25PGKmHN/fxCjksVuQ3G06LxnF+KSAIQyalE5J8bnMUS9xR/+408kTl7KTrA102B9D82b3Rhx85x48VWH4pn3ngVq2blBz8bW21fc4YrosUdkWMjXDeOiJE1e0q589dAowiHUr7jMLihuRKTR04zaOHvzwWK544KH15jF7pKdPWCJAyJdu+9kO9dD8QirVDUXq2MV8v2sbhL8oahv+05vPGDHNf559uxp6dR5/KgmZCkOH9fe6L3Xzw37XBEMrtgzkyTILJHLDL9PsX1DQu42MHCC9UkWC31duaxsDGBIl55Y+CuA78p3LjeS24EeVkEM2IhDJHGwb/js3//NcQMZIuVPdkpg2zJaWsZ0Dfo+ur3WpfvskiNpkNbinXdm2R1ZM7EWbd0O+8Nt2WzndDxxVtiG6noNYKdmF6ZtMW1gCTiVuGqyqyZagWqFXkmeSNUXOpzoc/P5TXaoFe6jhcUJo46E2h0Xh+v7xdIT40bMydv3eowZfCb34gE268kKRgeT1Ks737XfZ83IJSFTC+YKE1kgaPyTnJzrrGf3iOR7TvjcmAJZ1zV3ea+x4e4C1xVF+sxY6hFv7SWB8jjAMUlPdWEEEMlCu9CJL7Ege2p4hLYmM6AooOKaIrqKZQzatM78gR0+Vz5TTxYHJtXXFd9TWGEpIKxZAqZWfi9h9cp5Z/EUG7JMSxIRVI/fuThGdxPHlOvdbwlhxOKLRgv93VPFVxwYwxicmz2N4kkCy4hCB/yOSnc/i+wJxiQR+JnKthW93GxnaQAAzmMg+Bi4GZ8ChLAXF0YW/dgExCCGDyMQx7v7IwA9LOrXT5OeKg2YLuU825bhk2CUxM6fAd+PngBxHvrvv8daS9TcdIZs2zkllLn4N99tL37r7XG/u05Ujf1MVL9/Xu0fd09YOvmMhTfsFAaqLqQuaxNO7XJa2yG4Bc7aOXI6s5lXUzAGWNc1HxsAy/feiIXb3ipOpk5vZp/lLHEEvZjIwUFpp2y0R/t2Y2HGTrI7xijzBnA7ahz0nM7k4pQLzPNRxY6eRbRtZLZItHrN7ZJE6AtgZ3hmvAwU7HYOrq7vFe3E8PPyXY6XdoF3TrJLiceei4+fnjX/24/6y2V0rwHIN1T8foWXeQ1AfoWL92f/6i8UoXrwv7d43vo7372s3L49UpxSiz/d0dXYU5A18YmBXgAuZoGLwcSM6wq32V7jREms+WPJkD1ox6l5KnAP1oXDv4kdWJZtUEkhztpxWo6ssY/rwplWjAiBWnhzlCZgpNhbPSjn2+uo6myoXLeDIZ5/52MxcmPaBtktXVO9ZEq6s4tEgXrj3cVy2VPNIVZziCTBsJWQMK6ZazT17obtqd5n6PeNIwfxpr0QfkenojEO3NQNty8OqAOwAl/YdPuEnXBSkBO2VFcOMCjwpvDl7P+2XS8rsidOiTwnJMMu3Bwu/vE/Xis6HCoDlvJdcEjUFJFNLoN0qkOo7r1kiyhELV1nDA9Z+Z7Zfq7dhNk8cXsxFUoclTQoEMUUoNgQutWPdv7OB5ZgRQ9jpj+Apl3g9Gmnz+jPMkDX5vNHqw5lIlzXNemdNazIzFCf8U0DTW6bqHlTcgqeL5lNS3988+2F4qvPnkuE1AGyyQ6i6w8s/ctul3wfWbKnYgBZWAigMnHaWT6Y6HUaS0yCoqFzj6MiQtkkvmooAZBYtTERimQExI7cci18h+Ict8ehzj85jjXflzpEJ2I0R89TupKEqGUpXnI6kGilLiJLSSNFiP27U0f77bfHvKb36jrvu2kuGxgNSwOzQ+VKVxyr64KbaoL7ZRozMm9c0B7XlG6+Cwg8RI0Pui5trLsXdALrgmhe8IMnROytN4gG0d89bpIXxIQPReRHw/Tb72CojDq2jfVaAOqLNVuAn5jZm3O0zBa9bW/0suhNZovvMPk1/TrmpLke+LNnK1fFHOBa7q6hQSrD11QQOLLMr+mlt7gMW2QEc65IRfsUrcWZ97jHTbYCfHR4T7e6jgEi95Obpl9nfq4ZSD7MFjC3RNtzT9HK995Hs5VNvKeK4hkwW/c8VBXjjMcqxi/rEOAqvdIzO32yBM/FAdxpsqR1LgBqXf5+NDhtGIFRb7Udy7JgwVuYxwNgnczB2AorKEFXtmC56K0WQOTe7YMaNjEr0XWYnrmFEpQWWzEuzbOecVZHXgODlpjybJ49A1LKcFXXIHsYG8ZGiavP666telZiinON8zz0+D3feeBZv1+lr6oWP/kJIbZrPjN2Vfxbv5nnp73cznvpWVvAytzHzB5hFT77yviKAPfMqOTKufD+De8feHwio6TivZbWZ5+n02tFrJsxWzZbz0B5DfdZtGf9zrIq0W8yZU4xFg2HYJ7nYd/BGoR44Pno9BkGCbYXrTGosuO3EVNvfLnqXs04GtAxqrwziwkDUuPAi014wI2QJY4NYG4vYWjTA8Xb771PmyTALyL0y8NyM/QPnzeu/tPfr1TOfpoD8poB+YYK4Cu+zGsA8ooX7l+GAYk6/F+7e9X6D/7adWV+XjtM8LWMMXghOvhAce2g2ZjVESzITT/yoJyjsV/okrPSNS6Z+PFnLGTa1VlWUdjObvNOc36HZTafxqgfx8GMOW8cMlVU+31d/jgqtbYwVS5ku6a/uHZwZlV9Noamm2s5pC9kgtcBonRaD1eJHYm3ZrEBi7O9ZrZOdYDgqm7HwvAQIZ5+EYXbQpcKNCma0ha3iBNNkopdHequB34WNX1jMWxAT/GTHzwWHU10yJrarRLvndg1QROxrePpV0S+El4lI0mR4P6gY7lyuE0KFLprNfjv/9/spzrLlsMPKVSu5d5UMAb8bBbADen0Wg7kp4nhdsDnsnKuYksczJaUZWNsH73NBRZiEjhTq1DoyX3g8nGtTox9NnSys2/NEo6ise9NO+BYCbEQv/fRMVHuUfEc+Gj5fRM+8x0BaMe6wS4z6F7g7aaD74RrqH1orqjNzxT/3X//AxCiDyPBKeM7yoKNfbP9EWBhDXOSBM7sAoQVyiTIHsU9u1qiUXmmMLQZBzg3S6DSmQ27/nv20mRRW8Bjjz/I1to1bNSYwvSQgyJbbcNoRFOQaFqkUknfl8FVCSJzTcJEDapI0bE8Jw4c0x1zOZbjoQEjt0XjgnUoKOOR7JXJmC+6heGBISyCkQ3NSJ0j4pZc/3lKzLG704rEmWuv6/YeuwNA3M91c4ZjHeqXXwsx02LeVGCGFAS6RPbMk+JLboR+2qLZIZoX4tUzseMDsly+XMYCEA+3ck+4f68BxroClMj7C/f3iWeh3DwLqM+6Do3YWo0+/KjPDRgJlFvh2NkEGFP/f30BU0GXlK3FLdcrYLqfKLQNZX/k/vyx+6X8DlyYGfdgKIQAtD3uljO/Y8T1SzJvduosun4ppqfJIFFwj9l4a9DdquuZrnnKN17x3FY1Dm2Wx60bTYaVcUk9W3bJeJMHXCaV6Ih8Py1Fvk12ynwcO77DXWzaEfZne7vXXqd1n5F+g5bl3O8ewEQcAMlxCy0QW5tYCScEODzDjB/FDtai02hrNGyNnTPlThnX5wQAaWSXEHAxMQ3I0JpsEMM+NRJE7BnjyA8CBk3PgPcIbYviu+8DK4DZ9obNtJ6Jcw/LKHblzg0ZLUD0G/eAR7e0YVHx629zmckeXN6qFB8/F7jmM04MyC9yz016uMZcv4QSPjbqTfJuRmy02MX92fbiNxaxZeB0FknW+jCsi++yJXO/YTpOhPOlGXu6bGArE2jfCHnJCGdmfFZgGbE9BmqInuh0R66HsyQamIplnBn71jQYA+aZF2Ls3/jWYvH4k4dlfkwNgD/pGPKejBbn3irWH31qLGZ047z78UHt6n/8EABJ9uHrEcw3VP1e/WVeA5BXv3Z/7m/+Yg0Ianyx2fr73z+pLNJEbK4JtXKgJO57c/usuCNdtCwiis1TS6iOVeV0Wn3ZBupgSS3JqTmkeGw5yKMuP3B47DlsDhyooVwDVIZ18KMj6MfkUCSm3H8f1d0HkByj2dtZ5q6BjpZAoh4C0FDaaoED2wMPROzopLpZDrNoMhty377bW8y+PVluwR1gae2snpRivGJyvmgtr5bbLvd1vBvmuCOCx04dAtcSNG3t0I3rOAWdnWJHzqRjalp0OeyRrT6HvHX3p/s+m70jBz3FrXszxcaTNYvT6haKdetqdGvLdfZGgEFBGjKyqipEDS1+osX7OutAgwwAtsglnWtY6hNL++aMC6qKTLvudM48O3vPsrhtxnXM/4VZ2MYaxS4bY8gZiniWlXPMPKSqi5rEGuEBiv/nC0FKTs4uoOMnjw91TRESx43zMvHyWkHMSvgu17h+EQYAyCGiyXbjsCCDDsqsEv/hZ4S6isS6EKwtRTYFKuvBZqHkbQAAIABJREFUF4S8DWZDh5Mvuz0es5ZWsv9FtT4y7oF7ypTXWfgvGRhhwnJvBMhuByAk8dN9QfpTRuL3uB+yv4S7mYX5pzoKPzuLVWsqvA20+bnq3PTPYkzO8r6wZzNcJH1uLtgI06CLhlTPMGsjxI+57hE2TtNyeBWMGruq4tfnl8xDhIOz9zBiRwBQNtrSG7A8niq+L7hiKrYa9wAKLW13PUvUdPtG+paKTWK8pgmYV3TSJwqnMZUPsGy3wKli001LoV0vNxLvK6oJwAp7cETUmMJ2V1FOiN2zpJ763G+i88+NUpJxMxphccMCx/3dQtp7uXY++5YQGcXtKeAZI3Hkd1wJEes2vmmywh4bbQWMVRWq0wBFI4jE7g/G7Qo4ZLw17Ps7pDQ+oxs4Jxw3uSs2XKNjXfQUcBL2yUsUb72b9Qj+e4S+QMmVqPQ60HIhcyXL2iZYv3cE4Z1iw/qEsvUA7CeA25Wbd9uIYlluS9zHYfPCLObeXHO/9HnNz5753hXkUe+r09iEXARAxNxgWA6Jx/NITrOkn2KvlmX/VL02UqEEKB1YArE8sb0UKyux7MJccd/8VG+TlTmmFsUd49P3pJD+/lenQH3EuVkNgLmIXiNhZYDOKHvut26HcbksPn7ku3Fe5L5KYvGc8d8VgP1rdwELgOkzNv2v6V3+5juC0IxEE1U/ZnRSXlRM4ozz4trY78r3dw28NLl96oL3trjuLiNsJ4Afmhwsgee5Ruzh8gFXHQs991VnW8SlmjPPQYSsba7Dbfdl1Qhu0LWfdO4dyiUZ4IjptAiv5/pEA0SDIojxQurqMY3SDx6dXv0Xn/VLpv7/gsheu2C+oSL4Ci/zGoC8wkX7RX/lF2pAXN3vzV22/sO/Vq9M6gCvwO5Trfq+AyZ7IQIS4mA50glEj3EqV2NCYepnd00uRDbZJrsg8+44Ng6h/6yGz0GdGfCCQhJlvOetDAzaUcRW1lGY/tm9ObZNf2cANV3VuV9APtcO0MRrZ8HVqurTy6Z2ek34Sp+R1MtrC8FSbLsBhQHrskffXBRDLszq+EWZg1EQa16b3dZfSFXUOeUADCg6Q0UnJKyBmehUKDYp5hOx3GCja8iOWF/1htDavdXTYh1d0cnJsiNcqebUvfIhV/e6yq7zXGELxZ8Qqr19TEMEqna3HPpc71H6J5V6FKe7xGa8GjeAIpCo6wci1M8uqPQVl6preP/2WLGyvCd3KN199t68vGZx68S26FJjE3I46/r8s9g4B4GDRwDBnOvTNA94jsXokGLZyMiDIPIMaGg3u5rV1V4SAp42WWHZdSen6Eti0bSXZR+L1UHs+JWFfZpSzI98BB3rjoIED0j4dOC6FNkmnLHJrs8QEe0cwJADtAP4SYFquB/Ow3C4viY9pfZj22GdMKivWS2F0ZaWxV5FJsXPUlnBVmbzrmtdgZTlVdpE3zDaqQMwuQYt91G6ZKuAiruAWE2KZA/bcj0IwYvt+2c3jXEGCCQSMFYzSrtq7CWPlNU1nT5xsqSxqUmug2NR9gScCSRrYNKuBKd1QUtVToQL6GhLEt6Rz9iysyOsyqWi0M+WkSj+UwvrWFGKjYrVA2ub3FMi7JXyaRqfp7FTo3PiaMnStXSoWegWQD1pvJEsi2hQEkTXBzxYT1OOX2qEiNFShcFo7x5k1z0tRowBrhSeGj1KD/S4KiMlkf9he65dx7jPatwcbQrbFwDCZfYToYeu3HvBgeOSSeMgeWIUkmWDb4gsP88+I9fqq0fnpeV01I6Z33of4+V+uPZ54zqZm+pWnDFAgNM5t9OwjIvY2JeIcaNK7QRELrIZF2hLyNvBeZfff5nRQJnvYWsBUTi2KqJa+omH221yQZJVwtpqPLOK1WjPfe1ns/0348aLANwwTkaL297v3fmEHl6zShsvAhIbWwGFRiQaljA6uQcznklw3M0bDhnCV0M2Vncgy82VUVynG7jm39e0RNmq/M6iPA/unx/bN9UEzLaxgDt0OwPu6apn6i7Q3tt/4fnBiLi/xN3I/MDs+N337crJ9RyMcBsy7Mf4nnqaIyY/Nhp+zopf970mqTi0baDbrdlxOSRYRdcoluQRf3/SYbe+gjkGQMiKPFdG1JiNNz0ANSPgIUCpV1NwaGyTjiGsaq172Dnl2jor6g6t/+X3n179N5/1EqG2vdaAfEO171d5mdcA5Fe5en/m7/5ZDUi3tJ6fbcP97dvXrb/3V88rbZTimQPvZZOpwz4Jl0PUoFFnbxo5VBSTpodkAqiI06XhUBl3uKSgXOoewpw8keNBC1fOttPR3HZYvSmnI5bMbnP1Lwnids1ZB/xMcj2SDDnkYT8WW3ytBc9I5/ZbkzIBdK3m4hG07dBXxI64sMg2aixxScvQpvO4tj+iJlyrpbBe123+dDBUZ5xCKWRre7pYM10x3M7ZcrdHjSXvSlt1wYN/Th+yHguwA2MAs9EwfD5VIA4wJ9dm/p00EbuCgy4dFn0WaFUcin1GO1nb3VJQR4lKd6123VX4H8laGNeZ9zv42xyaNwGrzwVLxaU4h3049nuq/s6EELRV3eSXwqTu3p6WFyC/gh00WoplbEgClKYcjNdErw21oBvgSpz2URaEJZMC9dwKSAKKLo2EIjiNVmBfF57wLpe1LAJkDIp5FvaJw2c7tbYCgMP0RCiIVdGIy/nwZYXR8HeWAcbLeKgVjXyHEQ3DHi//5fcmxK1T8SpHIL7/b992HV0LuV5ZM1O8Y/X8OSCWJVvO2GLF+1kBQsKcDQZcprH0/6IZcqvYgeHP/NyarviGTjijmbhgEGswIZocIEphLTfweiNYakDU67kH2sLwzNt7sjBZdFC6PiWABgeMAQudrc5/kN2YlTjsQzrrHSLpGYUnI6UqhNUlxG1bds2nX2+5n40hdO8tLpsz+wQGSmGm8R49YNV16x+eEaylI/1cdL377TaR8CNL4M68r7r7v+p7u4FtGvU9pRDuKIod8kvWXdvE7kcwOoXF6VBg83Z2AAJfZ2lhVaKLz+NO0XnfMRe5UngyBguAS0BZdhtlq/FYQs0Ehe2wl68DID9axS4aG05xgb0nojz5LpMYQ78YoPH7zRQauvgfPymKTx8eCfFqFf/KbZDGd3FOpzJjid8YNqEFxLc32c7dlz1YuDbC8C336XXSfN0Ae57L6HQeGJd++eSy+AordUHL8L/+gBg6G6kBG0Ra6XrrzEZjia9dvqN9Oph9+RgRQWcZHS24sWAYz4wzw7S5v7yPaLxEvNB8YcwwIqHLRrymml4wjBB8xhb80knWiTXMhu1E1exhVVzKUlOS5N0245xy9V9GFVn4F+YniwRdElNL59jL+3bMSO9bhN/zgMYummaUAHcL+7dqrDPm+5nyPaZZmfJsPbgZ5hFr4ZX3AH6kBH2OkaWI/E7fcfZVDbr2gwM3i/Ges+LJY+Fp3nu3521saKj48E9WyhTb+cV+bMxh8da9XkJfqaxDM2Wo2+bD50X/3Jzv/AR7J2MG29wnvOXqTBQBIfAXB+1X//CHnRiQ9tcjmG+o9v0qL/MagPwqV+8vACA/S0ItNSD3Kq2//zeuK5fWUzeo3088bO0YjnXzbuYObIEu32nU52BOgW3678fZjeA/37sXUyThFXryzN/LLDfpiUNUaKvLZ8V37mf7psjmdLqYlS3dSx1wqWaXg1ChCcX/3EG1Bygkun2MkPDGHEpZINWlQ2cvOgoH8ZTo8nYd9LjI6KG0Omjylrl+xYmeRWkXLBuJbu+eJjCMZc7I5XxlrUyoTDdVU0WTz1AHUqxYKPoX7utoOoqlDz918O4JPBP2ZDnVrm63orC3CbQSMpo9nd4vfQcR4g9/JM3VfpPMuk8cmjV/1qFT3E62AL4846gTKGDaYbutAD+TgWBqVLJD79zl0JA3cipP5J/8eB81D4xsCnxz8KdzesoyfM9CsRa25JSeJtklofkjBZhd0GuixuNM2XwBdFzEPsq6Rywb+jnOC2872V3hEYADxYNT4Vg3m+8v33ETMGEAKJMlawEbDsKq7xCeKnUHAYKxZK7rCDH0peYj4sAs5RpSpEx5ohl18EvgVECr/iC5DgkBGdNVx+ZpJU45V28qDnTKZXFrj0gRqNhKUrzfEZFhRJsjqkmYjxPOmzmpkUdYoSHo5Yw4dN2o4CbXlG8RBV8rhiSldesQ50TFd1X27Qg6Z9McLWYU/Z8Af50+2BtzASBADdp7VGLonEr2mbC6urHXm6Jpu+0SaJwTJRvDdCnyP/hckB3RbJeC08SwnXO+kDAXd2e5lbiplokaOlHtYb/+6cMTLFazuON+eJyxImt38lDOI0Am2r2LaakpcOeuxyN2zOx7yQXr9Xdv+87iTrV0txyHmb0Ub/gubkqWPaLs3BbB35IpkcVxw/7dDyTvoL9GoPcrqKELwhswftt0Q5gYERjLJmHZvskqutAPeNNqtAkjuzKWbDPuiXg4+2gOMRwXgIgZJjBDmzGXvSnJ1iCs3DnEMmCNJP1OjghVO5cc7LvJ4rojkfIRG0/PY5/G54r27SfcPxfFF+yzYbD+aKWt+OEXAuIA5XH3XhigI6AiI7oZzMIcJmgDsPrR15oAz81Fmhkotx84ifap5dqHUY1WI7ihy7OUkMFowTKqy1gm98ulv+fYKCPrw5JmUWP5ZxmfBRn5xTFYVXLz5j6M3jdnXdKc/c88o7n3z12vqgfz7uxAsTBgdw333Jf0ZNlzc19q8obP1oM1uuOevuFn2txb0X3Nz2LUnHWPnvlWXdeLnAWe6QV6tzHQJNf60GvPzw7bwiwQr3uI5uxZcbRdF4RoBxMNUZ8sIE55erWO4oOJZvFshwh+ln6JqPXMebXwwXvFbMcB+7Hfy2F0sG67NkfMXqvn6j/7UX+l/tNtuK9FqN9QAXzFl3kNQF7xwv38X/tFI5gUp3/jjfbWv//9RmXPHoczc4CqMUWHLIcEGhl301+0ijfNUZPGuau7i8p8W5faq41ZkA1ymo2bfi4dvCaHdfIl7dynO5l2SAX1DxFfHumMsul03Kin4pAZ8pBmd8NRckTMVrNtNJs9V3S1+5Rt3Q6OFLwXftcNtGiio7Puvhc4uuK4yTKtHgAgvvtO4rBuAtSMCCJOON+BEFJ0JG4mwbUeV4n122VrlHm4QrCtE1oTGNTuTffqCrO75VrLlkPzSte0RA9zpVsf5udPcNYuoWco4YhFDxws2QUxopj2yu/oULGjL0kaZpsO8YI2Y4nAMyAiey4mcx0cbI9R2TsOssEsqwLarnXrC0SReywECa6KrubY4dxljNIEFE5d73sLwBemoKoYffiF01VdmdVxxbI37OcSGHdF43HKzZBFaRF6apJfivky3tDhJfxpQOG7JxEzkfjpIrcBPgtuy58JbW9KUVqvIwL20coC0O1alWyI33/me5dHBYw5gL2HfN6IK9P5XkA/yTZISmTTfSBFiTjQ9xxGJU6ZTCf8J6LHtej23RKrsn0cAa3pYW8AqGrPy9hvNHVH9rxAP91YmQ7x/T2Yq30bgCexZrnG373tuzSCSfBaJavM0RYNTMY2S83FwYauluaHvqPpQ2U01yAknSY42AL0nspu+fDRSZnIG1alV9roATASDcy7NzlrjJsecVJ1YcEWuUKOAKKvObH2opsQhDaPyTvORh2fNT9zTL/Rbyw0Y0T3h4Sra0Bo8msGFMF7iW93L31OhLiblfLeU4TDk1wcWZ44nPyUztwHipm9JAd267j7ina/awwIS6BXxjSrLCn95pZZJtczNld0AOgnVtfvnUCVbrIJ33EDkA9zWZfdcQ51V/w791+HXJTe8a7iwaxRKUbq2We7pdNknOD5yBeTewFmLZ4sUT26d/oU+7cW8U8RytKfXKIGmsB7BXN47Jr9ox9f0D0kVRhoAnB+8iTjO6yUxqGuMegNi+P+yEgxLAPCqdSFRFdUsxAvmSM5I6IRKkU/EbJzMf0GZ9yPueKeLQsujBDK+4iuKaOZ8k3+lOwoqYmIW1IZ8u9So/bT/5571f8OCAnrGIF32JKMimc8g8Ou+76Qt3kM2wL2ISLSA59r0P19K7okz0DcMp3OwBvTRMcNeiNIvMLC1s2i3Hklzt29W9VAdAPOaQwqsmdG7r2NKW4UH/3xD8TYXxMfAzLOx/qVtGJn01tyTSLgvmr1FnfenbN0bk1yaxxsgA7Qc3AtV6mvh3vroPjh09Or/+PppMXEdu2+FqF+Q9Xv1V/mNQB59Wv35/7mLxrBBID89oNK69/7Vr1SNwdvAgPDDr4jp0dssZIikMVmpIs0BEDC10Kzltn6qjqPYcj+ktCDfLS0BIaWPsAGXOnALJUsFgGNQQ/8MVvoGCHZY/sOqv45F2RJwY8Ll4p+pOmwaehIeuRyZNX2GtfJERYCQ16eK+nuOVTL4j9oCN3DATPEodEIC6N769dN51DrJZuvKfItWosjooq6Q/8Qr32ZnRu65Hni0KQZRqx6wE65h+FpRhOiUFQUuAObVhMtfklwepBoc3PkzRdAASBQpxPpHRI9bk5waXTRAGjO/b1FAGR4eIAF1e9zeI9gJlLU0/FnBPDOfSOYKOuz+wQ22s9uGhRzzbVc9xo13df7cqK3sB7bAE7EqSfAwqjrls2m6VQXifuS+rm0LI576WXRt0m+jMpenOsyp0d9cya1YXYufWdZJianrByvGE/LQ4AfMirAVHx7QTeqS4bxgARBYd5rxi9ZMb9pBHABGA7G2ZJcCwAnI5OMRkJrd/rOx4DKms8dsHARtaV/jWOCKq7jNkFpgOiF7+koeRSo692MW1DoGVuFQjkFSlyyny5xK0NjfTcKEDfIMLBR96arsSo6eeMqGiYSHKN52eOsyebgYZHeg17v/mSX2iNW3EE/Pj5JzDsMmNi2GpHoxoaRWA+Auee7tc15ZIK4elWIWQOrl+WFGA8D+k2daESZHe69U6xDdDSzshtOoe6HwPitcTtAMAYumxybQXtF3C80E1dtdtDopDssZcuG4GMCww/XiaF9jgP9epXe44U1612A8LV7MwzXuvspi5XSsINlxd0bY8U9NuLJzlPMk2A7RfgCW7ehAJ4oiDaqFXM0KdN2Lk0oUuti8/st5BufEqJWHfS7RXnTOOzvcIVQhlaq9XKdvRQMIw9JrFtnGgMAy3cV7cEI9ui73x0BInaKR7J3EiDYPRC3hzwRz8HnG2fC14DtJNwqwDW6my73TL/XyjWt6vi7o4dCj/3exzvFP/siu40woFYbjAjuW5eOmnUHTSL1APQtzcZGBLnAw4r7fQBQfvtNY4aqpF0s6Zp7+cqN7C26b1vFB2a1I1KDnxC+r2N7zuhQWkEoARoltfHn/1XyHvl/ATD55/5d8ZyXf+dnWMSfhVXp9HwkofdNAOnYzax/KQHHLF3UFPF7zQO7633TtxIT0zjl5u4cKqqHu+Wm5FPgOkFsYVTaCH47Mradck9pzPp76Kp297l6ND9GS3se7oi19wjgTzz31Xbfn3v1hhTZQ81QRsEjAHZ0UYO3poi17erBVr6QIXLCQdXU2fx4tXr1g5UxJ+FLAHKtWfrZMrrX23C/oWL4S7zMawDyS1ysv+xHA0AajcZ//MUXX/zuzzQg5QgGA/Jv39urlOSBLqpfQVlN1Hg0GYrVMNHpIPaj6UF8ZE4cC2fWV1fivlB0kx0xzuJ65iAJJX1gXpxOIoK0dMCX/rxTBxSB6jSgcgNN22mmnkV1KZT9uqgzr92t0F7o4J9sEHvpqpNB0uHB30YLX2ceTJQ3qWuZciBP/NY75UbW4y++tBH2tFwa1cGeeaUDvrQsbN3s9jSBSDrMAb+njfWwB9NxjDYPM3IUept1swEIdMoUadkBc0h30qbb6UI9L1kN/pNPdZ2Jv85M2nt561acIsnMKIo//soBjFL/NRnMc2/dKz7/wdcoe55/okkYo1AXS6tfXBsZw+xiPcZ87rLpS9aF3x0QMIC6btc99ooezwhLVlZxYwoYU8Su2Y6PCd9gFJs8O4t/8sdGM3QHJw64CcX4jpTJMB5dikauUZkkChQcAnzrdDMT2WSqAJz4s3k6kB7XMgXm5l1hScBbdoSsiMY+ARKk0Bc7STgFViIWTCYHpr7U8kRsGGDR5iDPyP0mNiwpl2G7kvcwGAbEdxvny4hZ90UW16GujxSaTb+/6e9lKtHunyczAulQsiv1OHX8g2n3V7QjsXhm5r/u/YSmN9Uo7uhax9O1RjXh+68Cj0PCrRbpHuaMZ9aMcAbHJtgsU6sIJxOzr4pPAg4V91OPzt1xX6wurWClEgfeIxdmQ/EjKCWczL036RcNGN9tAODJgTgGLFYVwWkApFNA2/s3B4o7fdkjI4jN39tx3abZSAPWN41cdozyNiWgrh8lZv1KdssgK3VGE2L3AdfRMUV1+bwY5bLaxcR0Akf9I0mn9d221iSLCmMzjrl0by5jU2oq+F2iiT2Vv2U0NORGmhr36U5k5HhI+9k360B2xbNZAwhWOb2OFdEEmnWokhElh1sc7B/EztFUbNBKAUI3MGkL83OK2VbxeMl745Ia0eVPSz59yo78Tz9kX8ei3fbMdAEeF7RVHe4hMziiWOARe9MCftbq9/9f9u4sRrd8PQ/6+mr+ap7n2vPQ0+nT5/g4xz52MI7sKAoxNoLISCgSioSQUMJFBBKIi9gSNyBxgSKQuEDKFTeOBESggBMcHCAezvEZeu49713zPM8Tv2dVV5/qcu3u3bu3HYhq2316d9U3rPVfa/3f533e533e4v/854+Us2YJ0j1j0fG4j69bkweTif6A7m2W8U+0q+o2iedM2qLHrtgfgJZdSciDp9jNsCQBqL6ix3d+S6lx3EylR8BT5h3VAk8HXntacsn9l0ShphQSpUR4MoE559yB8VpVijpwY0V3kj8Rgg5hsNZZxHYBmmm5zZTvFkD9TWsRF9seN/CS83jEu2NNMvQ2kPIX3sIwtbYXsx/PEN3u0E5tKyvRzPjuPmLXA4Z32W9WgYk7b/YZFWHu0JNVTKfEiCvvOvoxQw8bidGnCHLHrvcrvWKXM5PmKpYX87XjmNPhFWR/HMv9668V9x48wKzOFR+N1xy+NzcURU+InEsn1FcU/172Yy4ByMuu3Ln3XdSGW++h/uVvNB3/+pWFSm+GfWAUMs5+TbYY9L9MfR5gkE1l3ea7JjNZFzgqgt00Cj8Xp8cmdxPFuIfWmGaFHAfUaDPaogcQ6LsFkBYbfej2u/0ZbmZzlNntKJ3MAw81aSHNbJKYN+GCVxkCxfPjSGBOb/4MOiHOpffiSSFruq4cc0NW0c1463horHg8PlHUzE2VjorZlD8Yj6EQwaWsq9v3dQNPkf1tCMyNOhiOBKnDpLUCSXQo6UzZM3I7hmMNaNYqg6F5Lasz4xwO03KJPdmgcj+KsNPUzunx9VJo2IOe7hBMro72Fw8/fFaOtQ99O0SJrzml1NJkQE7VhhfBYyyvP2BsJV6XTo+NjqFTxpVyxwYzg3mf36W0ch2zlE6ATGTdF9WPYysPrPyJzpUWLajpDgr70yGzXiN2a/E5aTmEfcoNed3f93zWLZTyoY0wTqk838rML4xDBLPxZVDFKrPxBAEWHq6p0pJuCURMaW5yEKGl34fhjujY0thkARhlt8OwRn7WqgRWk+4l98VRNB+96tnWfXpiE51M50G7EdCRylc28C1liySs0Zas+J7HHCpvWYN2zFH8ImKJPYkJyPTlTjqcZvfdzeF6glWtuVBRQy262rnfUq/vJW7cA8a63YAdrvuGAFnhirvN4CqMTbLuTPmNRmEbuEg7bY17WlEGIHQckNaqYB3motnN044lWGMu8RhrNg8UxPztyPW7LUh/RwtnDjzBvS0t0azfN5SEqjXAXNFuCiuQwVY+AGSUMdqw2TVLgvmTLCbgdACcrGNQsm6tg70AUrOygBKUjHwrabpWYbRMsVntpY2hh/G8RO66qoW7HtgYULro8sx16v6K+3CVYYs4iCWkI8H0rFOEdvGx2XcfrenM6BRcaYKJahu1v+rwoYu5+w31G89Ciy6vqUUlUYaDA9yFu9pjtnbo/ot+xMyZHW6hyguLWKeKDp06lubLWKklVNp+bXfx0YezmAQATldMynYBlCqYJSPWT0Ta4r2ZLPwWwHGM5ftjLbazACvzVnqsTIm2l8QrIwxFnky3+jUlojHP6nGV3gaL8ZP33J95fGL65v7JkMzUW8LohOTo0EaVAW+x7h9lCDhmcGSTX3wysVi65EZA/8a1KharWnzwZF0HFf+hPiUPpap1n5Ukphmb2gkwf/tGR/Hg8ZPi3gydkZ/9pXeGsHBmQD2YKdv1+zgUHuEjLDVhKz5YuaTFcxoasKWJTwrmtaI0k1JcHUHLrDbfaXb3R2761v5uomsTpdkHbxLI9epX3saYNLs+zSZuzzElm89wTMc76LlfAlr/5EnN4T97RFKcEswlAHlF0e/lP+YSgLz82n3unReWYGy+f/lbTcf//rc3Kp2ywMmJZbQoURompCqD4AumGyCTP8N8nNhz14tE8dc4kokkg6+3g9wRdPcEl7hBqo6Uts+NIm0EZH0y1ghINwTtqyjkfSPc20wMnRH4s4HE/rzHQ76Qzg6bR+yY99S+r/HAWLYp13s4d/17CrMSGvQt39Xj8zZtJDV24ba7V4vHT6eLXalWWJapZFwCUo9NvAvf36/VbZk4rA5AOoxexXH33WpFTSeAx0TIgCyZ0aJgvkRvcuVKKyEgUaXg2Gh3XeYbnrbCWcFuq1ZmtNlcDDfM+UwiSTNo2rVpvPf+AtvstP85Z+c9SquwGbMsm9ScQNxpY9ulzJwhwK11EreZZ/XTYnQDVtlotwgGJ5YEG/bgo0pXcb5M51GsY21ENiZrL2PKZN81lG3WshnwiM028qZcFz5l5d/TrlrrmqhwCQBld3F5nQIwMlHUEPcTytq/7mAzMgAubEeKAxulAAAgAElEQVTm8GSOxirwkVKJCg2xnUCWabECR9pyW01Cvisgk4/6Hl0lLa3FxrP50lK76rxr0PTb8YN4QuwbnQ92I90soU5SelkVUI5lzObdlbNVwkRkkm6vtYsGI+Uk2IAPBpAGQDW5F96+JTBFy1JqMDBHIusIVqvFB26h7MdG+suyxxHaLUPp6oN8vT7D/xayfmpJmfcxpfU6VHzEvHsYh11izvHx5XIkfSXtq/EsEWgXiRa2tLX6r5JJ6TffY8Q90kirERDebb5ORe0gPiJ9gk9AzgrQvQnYrtFmtDmRPnNSlqODYf9dRdvPHRkxL0s+dO91Ob4B7b4L8T+pagk2Zyk6mxuo+cPGjrIcsKYLpl4OHNC0L0jFpC3HGSHxoXt+2LNxgJaIbmlFyXKbBiiC5UzmPbJGe8BrvQy9BfKc0BG2onSUWTq9gPs+em7GvR5PuuvGvzbohjlqi2W9UgtTucP6DmC2UvzoJ34OJPXyVjmGGJed3/2ZIyaFhL+6yJ7OgKdKFYsx9nD/2hKCtYq3rypvuDfXvObYhlHLIrjGf0/QPz194vi9TjWinC3U5DizB8RHKD4jQ1i9GHh96P5ZUBNpVZpLe36bG3sW8N7zzOsNKUt4dfauvCdeLNFl9NlTVu1b7b6rJlobLEUP3dh0WC33c7qyRiUB/UrMw+YDhb0bwtIOqjcuK0nJp8ww2i+uxGZAmfewoZcWh0bsaF1ZzvOgxBhDsoW6seKdm57n9ZlSB5frG7O6g7Rju4Y/eX+WuNqxuk672I1lN3REyzHpy2C9fQlYNy1OG4BcjxE+kFR4u2e0pdSZPVtpPPxH77WYhpszvWRAXlH4e+mPuQQgL710n3/j2RJMumBqpBb1HuJffbv++N+5g1AUkapKA4d8B2Y9iLuCcur/CSSL6rmhc0UPwaFRu+166c0xCtmPcaVqtlGlK2MhDp4yR8y17TsiOA9ZHDsBjFkf1i9TOdjeQm3LgJIRZ16MzOnIgzrlvU3KGg2ym2Tit4jksnGkhDOj26FW8BqRxLXyxGjzsNfb2JaAgt7+kaLG505qrXzv3UWZlc20NDo6Uc8PEZAcYTKOpVwTT9X5KdoHbXIz5mu0q3W3yy4zf2Vb0MocuymdJns+w9Bd7InjR/fPCQSNzmvisNsslF2dIIJ17UAxGND28VPnza5ZQBrRvtcKZNXLiLpkjmk/rWNZOTW1zjdlR6YvKxfUBwS1QZn/Uey6IbBd7c9z6egIZNtaKVmU6CjmdNLsQxcNlJc5p3V1/idLzp1F5rYs/QdYkRWgKyxVXbJDm2ho61abW2blrPCt2HFdcx3iqjlgQz4QBMNI0FsWb1233j7/x+8aKmdzb3C+LQDbvnaVCQBrB5OSLoEGx93reOvYw+eYDxTyW3lux+I7/h17tEC1sQLPQE/Aa8bQwW0BJsLhlFg6ZMZr5bVWEsh0WAAsrYvz5vDsA0zDqO0tx5pyUIJVrL/bgJFumeI7d8IS7evQAUxs7Du+Z2i0WnptpGVnD+NxYHZHE53Cs8fm8vAPGTP8sIloSCc19mO/WFViqEk5iqlKFfDMRN/ojOYFtTrMDdtrvhUGvLHprq1PSUTLJUA1gGWrqB9ct54L6vvH0QAY8HKMvbs62mVisKAUAyvTTLcSdHRfrWIRe9ojjg3jpJXa+qn2FI/Y/i8DvLcJPDtEziXfveIaPltLx0RD8fM3ooHS8inw7uuOWuOg2kunsbbOHA0oWVJWC/Ae5trawYFrZ2OOULfLfBozgpSy+m/1a9ddLK3u3/5GjzHvGBfTl8dpPAZcg16fWVFLm+FyHI+aiDvvGEHQHTGs0sCy1/YS08b7Y8OU1ohu2wRN8KOciLuUtm/vX17vpeOQVHjAWgd6i3v3J/jerADAJjHHUtw9cFvJr5tvTVr14zw8Ictv7sBY+N5a9akHSpIZ2IbwKqf8eoyAEOtlnYZ0PW0AdSl9hB2BUYpbSp3vP44HUIwIsQvu4bfMo5kR3OewGwHI0UC9dR144mTbpr7TZG+boUdL+7dbv/RXyayfFizoL//ca9xuidmnPywq7uurN0eKhx89KP7pjzeIlb1eW+y1a68VLVv3mbDZG3RnrTKA68DMNbbcAIiBnbn7rtdh8VrmNRGTV5TGGvfmlfh2ivceckvGSvXYD2KMVm3AXmJM8b1E/HvKYW26XuwjWvN7nFuN4z3GIs7Y4+a2hw//h3+yXqEJKgHIpQbkFQXAl/yYSwDykgt3/m0XaUDycP/Sjf3j33xzrZKpjFf5DmTDXIT240Yax8Zkpo88LHmgWeyUganswhfYrgnO33yrrXj/vgCrq6ORv85dfgkmu5fCulaflUFlx4JW/EE6MAoVUzHTstiqLJHvX7KBpNskfhPpsJAHq60DQnbwXj4ZR/GIUFKBkIhIgRDCy1LWeaA90ebboTOhZ7BP7V6pxM+ePRrnULpL5FpHN5ByRLLvaFWUNDIEC+sQRmMF5bwpM04m1gMQ1Hrtpo3yKVvpHOuM9+069tvXdJj4ew3F/JZjakMpRED3iPtkn8wtHSqzNtQ2IEBCWwbHG8bPR/yxiS7fMalzla1rAkMi/zMBhha2+ItvYmGSZyvrzMoO1wWKPa0rWZvvvNFSTsF9aCPbF/RmeKK8YXjXGvHsk9k6wYR9N4ri9z/YNXYc9WvzTuk7M2cyf53ERomCaBiNno6eDA8cdo7dxJNHFjqTRNcd/19gdR2dxx9/Emtr5YwYxgGAM1OuSQTD1+K1INPlINrDcXZcYFrYX3CeslMZ9nbYCz4G22ktdJ12BeH5iJdPfN7Q93w7yqApc6VDSEvyOHq6Vsb+5i2bcEy+MqOD1eYMM7iVea2z7rPMDxoDNmOWNdyvA4OJ2MQCJkrbZFvMoNw724Jy6ufrcavcaStN5VKCaG4DRqxzLbpgNW0QstY9NaY9i1JhjZ3zjY7kULlmBWiuxg9EqWMeuGvExKS1tU6QahYwUhq4e7sb9b7EPAwzoY5/CITXmhVSn5m6WLxDvjENbW0CHJ8Ske7J1Irfe0KwWIeOZ4SPR+67FezYWjqg3CfHiaTYpp10Xg0PFi1miWzohBob7Snbb8P47RA2B5inU2c6IhrTWBt1VcyOP1JyoheiNRiWqSssAew7xVV6kz2eIpkI3Z62EZ0bW9iyOUYb3/sGULwPHG2SlXvonujU2EobqXEIjVvzxdW7gAjtyhIg3VS74nkBwPpHnd+0ciidCZHQPuFux9DtYvLDh9a10UTZ+MOwImcl/MEny8V6/PY3lCr96016kHikzHtul5oHlUYMUbR+g4NABkaCeajnAaPjtGJjEuFnOp2+fbfb8+T+w1jmnu/PXuJ5y7YwzeV0yz1fS7M1DZxlRMCSe9QSnrSVR0vifoGf7S0nJZxmHU7NWK1joKqRjfI1DMgzYvjrV7qLX/2Vf8X8lj/C0m1LJLTSAt0fAGfzgEZDGFsb4G2JylWtXytpMbf3pJ170XHFEXZW+fjb1010dg91Y46GlALrgds53XOfsJSfnp+nBTHLZsnwQvTUrgNccM0OncMbt8ybybiAGCw6tgHuq2GXp5RrHt7fOvzdj/sq+4cnJZhLAPKKAuBLfswlAHnJhXshACLofnto5/jf/e5mJUG6QWBaENT3IvTyJ5bCOxiICSK7DHrLtE3JnvY8WaorkymYmQsyegV7IBDEaKlDBnsgU2pRVzZIs9xk5jEoVe8fIVCsw0Q8jvjU58ZTJO6obT5M4ipD087q9YvacDts4ifqcwEQS5L20A0ZVszJGmyKUaEvKw+s2kxTkx5TW7+hpLDCSr0RcFFm910cKJUrumWzGbfdoRSQctCiYDuzBFCVplvxkiCS4ySZz/kRViEbTKeMMeLEOkFgX/B6BiTQ2AqWdCIC+oPlE5FbO9SRDDyWpc025CZZUhwjF2XHHYJlg03w2UOTV01oPVIjnrQB3xwl1lQu6Ka7aWEc8uwxRkmwTKZabdm3mfk853poQ0pGrNSMCubsSCy3hS2ZdD3ib/AjXTEqIOjk6Bhs1PGBkMXPq7mn3NDaLqvCHITiHqL96FNn35F5x8Rsy6b93dfjlVDhjZBORy2hZtkkdqWFMhT9G9p2M924tt50WYHwB+zf19iFn863adWeUyMw1cs6qXB1ZciUXc/lGNUJ0O2Ef0PW0mR348lTjhH0w6zI9ioCcjom6ukyegCOLd0pHz/aLF1Vv/sa7Y73LBF5DgIBMSRbdswxFz8QSPsMCtxi5BTL/Pl08gCT0ajsB2wJODG7ahZUWrs6ShHkk3vT9DRcbIGT/mt9TKR2tWgDU/QR6Xja1vFUg8bfEvj7AdeWplbgQHsm0Hab50aEsGs0HHOMyOYWFsvBgfXuy5R+DrAzpT5Ey2YTdmRbKagew7EGlKWr58qwTou0CrvBlzLLxXFHXVPV9bARvQZgV0ehuyjw9Ss1dKGL1qfn+cQYSuczB3lNLHkoKq7XlDVbNFwvgWudiAY/I2DrQnKf1bqvmrEZ8yYsh+Y/0plU1cI7S5sUm/h2gKiZvW5TbYY7AjAAXdijdvb8I/0CtGe6SzvswTEhN6V1q1JRntFW1Fm9h2/JuaxinLbpWdrDiqE6Nt2jU3MzxeQcV2AM4BWlmtjHrwFP0YHt+Vm/ltfvMxbzRJu621r86P5TnS7YESZwMbAbA8i+rfRy7JmuWM+ff6O9+OT+TDG7rbsHE8lvlvYFmKOp2bR+T3VrzeWau9ZpX6Y9LUt0abftISjuwCimzZ6hQCluDuD6DtHpoY2rNDIV6CM+/da3CdntUbVrD5QB86wBU1jAI3teDZAzD/hXeLh32zNi+d5gT2xj7b+N4cp6JIlJS1qT2mQ9QF3d5v8BzO64Jxd2WuhslssBiD98Wm8qNV8l12ETsOumXeprVepRzqxIaD72TLV5NvsNyvxY6/7TxePDn0yVtnKXAOQVxb6v8zGXAOTrrN6Z917IgFjdMCB/82c36CRR1DaeJRtyBqxtyPqPBTlJt1pu3KnzsAWSy1AzytoGEGYjdP82BkNyWGYdfdB+kyz6gOmYvVu2pRZOWzEAmFzlmJhx1gsAQGZVPARM0mtWL1j2oWxr4/3ggQ/NH6HmiU9FNCUn3SIPtB2mjl4rKxIrBDzsgywrHSTfuVJX/OwvdherCq3LziGD8a7plNhE0/YL0Pvqw8mM1uhLZgRKTRGlmVEcQmP2E0OsJMxzAmg28B0B+fqNvmKHX3lPazQwEdJxbsSnR9WP3CjeuX0y/XIIeFmweaRFdQ1Yyiycqsx7GLhoE1xWGGQtbpp/w01xA3twZPBXA6Xet28LHuiQ7/9kzmwTAdbG6SfF0I2MjE99XweDz1zSDbGtbr+pbHTkHGgqy0m1OfdKQwfxphKINdySyT/DKmRSaATG33u7raTG97AF5AhEpAKfc43rq48qXuMM+fFk7LYxOAJND2ZgVaYZQNBhQ79KcLqrJTQlnI+JgRdlrc00KqPNPszP2tHr7aaG7q4R4aFelhxjHeC2Zw7LlHXJ2PnhfpNfZXkVGeUORWqGsaXTqU1QjL15s3LI2DWZvXH0k3Q++9qxR3W/3AFYpjl4VdxLsZhfBUpjgNUjSDYCsZs2+ulJrMS6E1Hb2dBFktUbIQDdACgoCWEi5S3XeNy9OEXb0WBLv3OttegdUUrADm2j955i93bcTOm8Sstpv++7RfiaDq1oLSIgbm0wqJCr1MLMumxdCSfMF/C4JyCvKs81o9jjL9GkY4ULRznuvr65mxEakMBrY6jHDey+y6TfJcChe6Bfe+ph8eST6eKN1wZk1uuAIhYESG5uAK7ca7Uy5bhu9mBXtkpBNoFzb2uxDqyvSsmXnM8OAF6nbNqORojz5zJQk9cpBpWaiQyeG4mRGT3CsfW6Ss+xtrcKGJy44PKpxwbxmtEmX9NibhJmrVO0fcoYcB1Aq2JQBvm2tHP4PAbsD9xE8wbK9Wdqoeu2mfKW+2LZfTXgGamVFFSU9BqjeDbl98G9JSU/zJPyZe6/VT4pzyLAbR4uPvjRlMGV60WDIP6rYxIBz+h1+iLV1OLeRtpyt4o//NiQRXqZu0NV97vWYmzponX80GycdefT4B6cADAznXg1AyN1yd3Wkff+I+foWeqyn7xzp1uZcAsTx4cFOF3FStzu2GdJT/j6+lvFez94r/gG9+K00a8YCjmqtJNW9nHamm4C13b3RR1jkyaMWKf1n9Y1E1+dUb3w0aE0YQD5LBdrk5O+D1Cq8G0hUJ7xbHZIKP7ZR9bdYMQW6zgZ8LTKnbhltRikYeoA8j7Ssh1fpOb+LqLsXce+f/hoqRMASY/iJQPyisLfS3/MJQB56aX7/BufB0DeGdg9/tu/uFEJc7EyR8tQBlDUKBHgSky5wmB4yNc9lGlDS207LX/2ZLQ4MAAIBLCseSGtW/GmDDKbSGoCc7LdFar3uE/GoCgzRaYz2kPNPaPDH/AUyUjtIYMZrtB09AyiS23CZWeGgBQDq5vsw1eBjjTd+ahyKuYdGXCzssvj+8vaVSPWOwl2fa2AB6CBqWftjG3xWXGijJV5vwCb3vyKTGt63gmiutOZU5Oar3MezEnZWNZ1jkTYtuGk6rEdV9hX76PaZwlAF4CPEUF5zHtWALQRDMG0QJaSTTKxBNdMKY3FdzuQdl25qMU+skk3M+H9Q7KfK6Zv1nf3FQ8fLxbth+tFPzo4c3LW9eCmHj7D5KxOOt+n/bFGVKm4LjOo8Wfp7qFRUWkqx6A3CgAxfNoTdA6xEK/dbChV+9EKfIgV2Tb0LAZyychWsRyZTtuS8+Gr8eCpoXYcPHuJ8NaAll2lgi3X9y06hATjdMp06KDIMLWlw9ZinCBmDohp4U3Rwb32eI1rruy1zSaaUS3pp+k3UXRD0O5u3uEyKjD5p7+vUR0cbQ04rhEx18hoZ5TXZmgh+ug7WrEpuxYvTFE/qiSGcbUCYJxYW7RYjGMRWqHPgKOIaFuVu9ojNhTYAzgy2G2VM2zYocwJ2t5JeyXjOUFKK4d7aJlIki+M1tplzESX8xlzf3b1ZFT6CbCaMwwx7b37WIFd13zI712OcuppLLJvXWsvdji0rTmHtDhvCDet9Tslk/ZYu/eMdchQvhhfxWK9RegYY8EfbU6Hn4UJrEP1HMnuo2kZEriWBfcMjfvDj9aKN7T53mXbPaWLpr6tXVmIwHltu9iCcPeIQdu0j9RZnxYU/thYn1JAKwt39/LME89OZvIwKDMaoJkgdhEdtJNOMq0/9wTAeXN/EpCnUuaMNTpgtKQLphuwchWLXh0d0xSQV4HEXkPjbpoTU2uGQMYI7Ifuo3VIC3Yn0eY+Qe828MGt3oyokWJpcgE41zUTrxGfNw8s1xFaV51jG+3M9x9slB0hY9iiOkCvBridUX5bJgbPtX9mZspGsynETXvFtxi2dXNR6VLyiCvsIubrKNozCdGKa9zDzyWD5NJSa8Rb8cPHPGywKz+cI+TGHDwS2SMkjxj6mpJdyo3LzAD31teKO90HZs/EP8V9hrXp5/VSuzlf3MQ0NtA0fTheqyTSbTTCDB3UfnGHKd6xZ+oZK4ID91E6/2LI1w+8jRCqbBviV4e1Y1RalstSlskoipk8v659tb5ZKzahsjLghJlDSx7YGp8XDduCvSVzlp7QhPUrT9YDeBlD9Zqy7cYWPQg/kd/5ZxOHP5jugEl+asV+6QPyioLgS3zMJQB5iUW76C3PG0b33etHx//eL+5Xem2qSwBIKHDPucChVqzWuoStqFGjSANlgk1YkE7B3XYjKMoMgITUvo8BgFV22L90x0h4GcWTqR399aham3Oy9XYZdViPZ8BM7LxrBegHmIh+oCZtpbf7T4ZlHcrQY5eeDHoZc/I61qSbFftGBrAppxygo3/mWrOMol2pQR1cJvOhonJmo6bOe+Q7Jm1gMRraBDi2PfT9aPyqgD0vQ981mG6bOvGhz9fgoquBDTNAMYCvTVfGajp+wrzIHjPxdAMt2wwQXGHT/QxtPVjdLu6idFO/b9QqumBzbwdePmKulNbHiEHXVm3UguVVAt0YgB1WiVeHq8XMg1l1e2DAxtbObXZ+7qAYfGOsqG7NFs/uLaKYD4sfPsIWKe00o3vb+E90GG2aFuQH91ZlZr4rZRt6B8mY0ghBpIwr9PO3DMNL/WRNkIjy/0OC2/npnXI6bh0F8Yz0vo4u5Vuvo9mBkXsPbcguXrOMP1T0JmA3RDTXN8buXsBslXnW6gB4CmD98N6m0gRKntdBK0Znkl6h1o2QOS3xgWkHVvr5nKSOnRLUskxugxahx30yQFc0RRC5IFOe5FdyKHhG3DqkHg/OavXGctiUx1DSqwLv0jafBrM29rUkLmXQIbppyPTRFkGrhjdFi6wx5m7jWmlSwouL7vKuDZ/XwoEg1OhnFRn7oVLV1vJG8d4UF9NM6BUE04lwhddDh/NrppmYh1RrtAqVNuAo9TXXcgQAocUsy3z12JiIVJel2XMA8RTL813AIZb2mX34QNv5h7L+cpAgJjC0f1iuTlqAzIJZQbtn1MAIfUUXb41690tKexuOM6XOP3pCIMov4o1rXaWT7MbqJh1KRNDwsYCfBKDSYmq0568VKhjoYEsPLPexSt8CPPZNi97ZNUEaAB4nck4nUmuVEZlOl0NMxBrgm2u+q7y17DjWsBFbjd3AyHRZLj32TDUDBhFFZ4pzI21LzWHcgeOBkvMABpWt+nRobKEUp6acz5bRBazuAwx3gNLdfcLyzWnBewcQz/N15H2tynCe14mdEnQeZU5Lpi/Hit/CXcOCrAEX677jhrksrZ7HZhqMw4Zu9zIQZRfqZbc/Oak8ERdVYDATpVexR02A1h8/2jbn6aD46KgfEG8sfvTxhDWNfXucZV1LZm4pIe1i3LZkBb9MyNzqubnZC4x86xeUU6aL5sUHNCpYPWxZWItMwm6vw6pgGDfRvvUBa+6bfcdf5zsGtO5WDhjZOYdDDFyj0lfW+jFB/gL2qwULlJJQ/GbagdMGe1iV2/MDLF4NxnbZs9jq2oftPXAvNil370qc2gCiTrOa1gHzzUPnNr119E+eduQ5+cwJ9RKAvKIg+BIfcwlAXmLRvgoA+c7Y7vG/9fZ6JaRfbYZqafkMbRs9wCObWuqiU7LXdr+LyLQcmW2jfSbITzDauU4s2CbojzLQygCt1wjHOpUz7tEuLKOQ071AylDOOUlnQRTrYzLxBhvLh+B/MuRa2e47SihrsuHddEIISIvKGBlnMQoItchqD1DS0XEeEw/elHGF/twROJrUuneaGSQ94RZp4+qwoY5PcV21w04ATzpldVVEtS+bsTnWEss9e6btVTCv99p0yYSZkJCUmU5m0mRy6r7MZ5kYd0/mOkNod0fm/53vXS0Ol6Zlp8t0AFgLgrRldfA24ObDCWDLcbc6twSyCkahFcjo8cE9AlDvN15nlDZf1BgkU4kfSZxBUbdVE3i7uGtOMquaNpnz+4BMZt80GwS4Y9Mf1FUT7UBKYw1KHtX27mJnZopqnguszLhJ8F8BeH7uNUE1ol0Z5JE2knsPDovf/8OF4rYhJruOpaFOdhrQULOjG8NQPNduGGgYkvXWCDjRDBxS7n/zWsTBQIU25mOlqAlun+PKBRWgpSJja1FGiL16RekhJm/7Wh677fq6U0tAlFbJpVnljIW1YuxGezF6M6ZaW8UH78+VnVC12K8R9vZxf52zcffza5jgwTAMwO7HlRQ4uMV5tzPiUQE5HicdtDgtAt42sNKlzl9n9sbycUfx9P4n0T06HvqKhRnv0cniJtnuGtKBROeyulSKKJOdvvs0Xhm1xS98i8bC5zY0tGP0UPIrsxi0BCy0B2ATo7yqLq1GQaTDIMI9pbMn95eKJ9g65JKOE6Z2AnUj4LLk2t83NfmJFt+UCuNSWxXA3sByjenmUKMoLeiHdFLsuLcPBK47VzEV41xYdYZ9pK211v18hVan2jXiODYMQpQICHwrMwS57sdO90JjFL3WaqS3z5OXsQMtRffwAGZmiqhZGcODEhYuJcURQxtnl9uK9akZbe2cNpWttrE9dR3d1rajLEcsLGNZoO8liDHTm+9crRZD9cp0wPIxxuHaDZ1tLd0AKt2IidQrc6bBAsmLsvh6om8PJFB/pdicmSayptXAek1Ozynb8LtRauihY1kaf1pa1o9Ho2RPyJiDdGL1cU5NKe4YKN4CMq/oYjuen+K+m864umKe4VuT5/Ea8e6eey/W8Nspg6XlFsDoVN45NpjqifLOs50BoHyr+Ad/NFXcuNNXPKUgH8KIvP8gU6uL4mffvsr5daJ4naHYz3+zSofk+O0ptiXXHnhzvyOeAJ5GA+matVs7NaWgP/hgA9gGdAOKIA6kG0bNPuTaVpxH/AxjUx8bgH3/na6YjI+oeKiPiX9XAZvrWJA+Lb+LZgodYUtWsR4H1v4AGzKgVBeb9lVDcXYY8vy8EtieMuHsen1hVNTRP5okQo2EPl1C/ucSgLyiIPgSH3MJQF5i0V4UgKTt7/X+veNfu7tRGVW+aPDgpwcyD32TjWaG+dAj4o7Q0xX184xt3wQy4kkRhVRaJSMQvIq+7dDl8I0bnbK+zXIq5bvP0nFgpgqWI6WCOuxCyjzx9x5TbjmW2U5Fb4Fmj9HYXXX5cWYCGaRW63fHsqJ2pYaILdPJ0mqj3GRS1TTYVVR2BRAZ+lEs3LXAtdhcF5VJjtknl3NUbQjPsDmrsvN6D3A6X/Z8zr6s/Eg2+fGDCNVkkiOYCRlTXf2alkBBAMuzbgPeCusB4Bwoq2SqbD1xYNX3X9ER0UH/sGp6b6byvg/IbDu20ssDOIqDaEw56uLOWJZ0wo44HkHmxps3Sq+NOhtaxVolmG8Qc9QLSml/ntcFMzO+Xfyv3ydilL33sB2fEyS61PcHTMJt8Dl7xsdXbdy1ESEaHphgMLWmNm3z/N5raHSlhQPnWPsAACAASURBVKrSSnQt9x8eMT7bBQ6NXAdSVq1zfFm6MEPJhJeYzPXJ6qLDWNEZ0M4Y6UCG16zs0yoTbFW03wrwQeNT5JeTRcMotWhb3pHdyQexPHUMxXTa+LwhwbyTtXUMmRbT+kmL0YyJGFKaqVVqmjfP5KSD6kRD8ASrsKnmXiMrnN/vwmz0AHIYrtVZy7aOhYg+IUwRkZ/7YSslgJUNdfiucrJtpa23eP/eE5hBMQG9npvyPlZknkiyrrWrtEF/AzremZg1yG2veE8ZKWWpa4OCq9reujkq1Zq0dspMrVkYszWgOXb+Y9xBD5O5u5sOAI5Nrc8/ICTOLJuMtW8QUFrTnSEo3sfyPZPJHqlV4FOURfaURLTwyn751JUswRXXpd7rwxJ0+3zzD2XUbVq91zAt2JL+VmCnFQgZLp6aqlfN5Fjt6rFlj4aiPvc/gdIVwG0xhnVKV0OjndZwsQQArUSRa3EuBcDbfe7jJA5L66UfzuBYj9KJlmaC4RXakVUgblbHWwvaclLJJB4+twHFlHraGh2PMkS9+2VPm22zbD6+P9sRWGKMaohP1yC+JT20e9pdUiapIdCOxXqYwvhc1K0oF7kfa3jxX+c78lSiks6mRSCv3TPbkxHKurF2ma5VAGyht7iG9dl2z7Z4xubtE1XHcM24nyoWY86x9ikRxcI9Rnwpb157awxjMKMc1lH8b38wXzxQBvsOoPvJCoAMhHa09xTvfv+PAWLPTnfGQxwU7wwxIBttA9acA11XC5F7RkFoWlE2BcRZ+t8Z4OtytFH80b0VIt2IuQGetGXb4zIWIHtXs+dwTiITT5gRpal212qS/9GqzxqQVC1K4IaZnk1JZBoD7L2tR0v4BgF6A8HqNsC+J3Hpdp1mdpXOjhe45K7aOyrFU2LdH45Xjr6/NgysRgNiTtOlFfsrioAv9zGXAOTl1u1PveuiEkwAyDeG9o6/N7JSuaFj4Qrqf3W/oRixoYfKnBRc3jNBdAKIyNj3CEI0WZS+E4tYkTGuY1f0949or+sHKjoH0L9a2TKT4QNZc7u40Iyn3xChn4zXYDlqiodPt8oprlGnt8sCY0Ed06xhDqczHmLO0aVILgzB20SSu3FdzSA74KGLQOwDVOWGDf8WwVpmeWS0/DrRZZ0NvmojHKXRoPksJmyGsW8+MhPm0IfVZSZJJvHKrO8xU2qW6YzevCrzWBB0NL9CVF0ELbFdX7C52EKVJDidOq8WgTHdQHVo09qcD5HZPUOzPjbRdhj1PgNIxRGyUcZ6QyvkIA4/g+JbUUa7hk3tCCbXXxuWzQ5gQdYAEAFr/cSYqjG+5D53/NGJR8XH09G5CHAdhISs7+tt8hH7dnYJ3oDMaDpvbF7dRpB+8mhGmx+thYt1Aw/fmgm9wNKeTohJgWBiAj2s9NLo8yPU2yRafE3rYFp1V2yC7RiUtOy2You6XIsYxB0pYx2g6zlA2exz3QVcQTfZfosNtV17SiPX0MmHs9Y1RmpoeQC1H/MTboyjgc3WsaK23/rmEFEf6zMTXytqcfNKeiu0DcOOfdfxTMZAzlpP05mkNTc+CrvulXYApd45X7fBVyHcI5nx6soKJodBnkCd8sqeLHqKMHFNcN5kh15Ly7DpHthy/265AQIQoZLSx2M1bd7OKZR7Mt2qcsAD5YQOAXVkoK8UJDYrdYw/e1bai1cF+GMAJC3ajYLYJovwD93XKwTNezUtSiHuW4H8mCHZStq7MQyzaemOVfjJFA/3WYYFuo/db0c6amoBqth4NwOcmQK8BxQEXMF2xRC26ap7ObOUVnV7fJPT6xZ33g9nJnwnvQytxJoA9s5o2jiUI5WCWjFR0c/sxLVXySXi6j434W0tnp/MrJWTXgfRBoOYtNFrbTpCaBiGR2TqtcV7P3pMm6VlFneUIW3Xe9zrushWDAfqJZxeWZgr7mONWoD0ecxPHzDVjLmID0oLF9hnrm/KOscx8xB0D8IC+F20W5Xoe+wdWxjEHqBuOaUkXSWdXYPYSozOwbNigQ29naEQpzEABNSe12bXqc1zkaF3VWsxhR0dIeKcVrKt9++Y7Y3zysm9cfsNzxIvnhos1p8QcC+CMSkbD7iP4566sNtdPCUKPdS63Hm0AES455jJwbpapJVDlL+qrsckJjCasgzB7CGeH1USWvdFz/avFXMT98x6GSxNDuMDMqBFvUFC1AJMxd03Trlp6Y7PSB+Gp9X93Mcqv8OzseLc7ysLz+m0azW5ccJx7+um26ZLiSNwe9+gwZDKSISuHaODRdvuOHZEGcaxP1ooDv/hvSFGw5QmlwzIK4p+L/8xlwDk5dfuc+8874Raa2OMD8eNtu3jv3JjrfK920SAGR41RT/Bg+LNmx0EkWvFx0yc3lMWuKGW/yf392XbbI3ZLPdQ9ndnZsSBrAll3yqbnici3FLvX7TpdMusl4CUCsq9JxbsHrxd1qrvM/q6Se+xw6SpTzDttBllkmQbgDDDjKqXm+C7bJ77BId2P0s9/EBgTjZep77+SCliSonlLnFqOMqPH0ejcWLzPKo2nxba/ON5L421NmkimjO2Pm2tNoxYgGfqayfg8O07vcyS1plCMRqzeUvgi3mBsyo72pbJj6H+Rxlm1aL/DwT2XQxAxHnxJnnv3pr2QzmvTSmlh3Qs9Pv+bzMWytyVKvq6TjaWjWrRJtuKzu+Ixbx20B3BKy3A0c40Ki2pppQ0cAWVft+m1ZJ6tPLNh/e5u+pmGCIk3OSSuA2MpNW2jWFHr7r9EaOq6UmfR11f3Z7XdpthaOhl57EWgSGR4MaurNOm20BTEq3FMFRYDm6T/WbA4AadQB8HzZRymqx5lWZgjchzFTBcdD2WBcpe719TFkAqlHNF0hEwoQ35WC2bPAB4ox2wMe/KjrP28W9Ph8kQD4W0oW7awGEGgKuu+MmPlmkiWoqrr/eZRTOpjRoNvitr5bjbKgBtCmbD3tcuWFdlx2ltBR8FWWwRRqLWF+wCWKHwk8lvijwplq9yZm0AQNYwZ09nl0uxX7fyV3OM5JTS6lNiwha08O3YJrr9GPfuNAgvAQr6nm3Z+BLK/87VVqCM06tAWsOFtlPWOm1K6ew6AIdtaVaeSZmwDtA4pIXpBEgbApIAqHTfrGIoFlnLwlW0LB1GEywyywJCIY3txpibxO/EbBAj7vvd16PMMRaXFoF5911HFxWPILUqSHuGJgHt2NPvq/1kTs+bsoTMYqrDhmTycwNQUQcgzWsN3qwB4hIYD0Xzrk7TbY0nALIzjO075puMEUxbLF4sWkJ1Gy2yf2+15pnW3JdJrzLzeq3UkXtPak8ed/8/mgPS08EBqJQJCJa01bPbGNYPmGArUvZqHNtLRm51lGzP5Iw2XuL0TiCv1jPeTlj+hCapFfhv9kx0jxG6dqwDZy1Fu2cyeqU9Ytp9fz9OeU5p88DDsaa+2shCfi8iMjN9Njy0zzxv15VR6jyLsbO/drVHWa9NSaa3aCAs/fAnj9zD1eJA90ulewALOIlRA1oadLJJmtL6XavUrPJR7icpb0zYo4axjV1AeQ+WZ5u5W6MBhrFnH5/YKMcQZF9sBILT4s4ct+yM6VGy61daa6GhWkd/Pn3Kp8T+1+lZGVXGm6RfawZmMi28VsmqNJ1TahxDucasr6IL7iZmJ1qdaxiwja05+wiB6nr16H9833TnwzihnjAgq6urx++8884nv/Ebv/GX5+fnJ3/rt34rPUyXf/4cVuASgLyiRT4FIBlGR7hVCWMQj45vDm4f/52/VKl0MWFKVpz5E6NaHaseuM7ro+rEzK8mF4tPniwz5ZLFCHpP33uf54a5Fx7cFdTzPhHpngc1JlNpJT3297gcPuSI2SvN2Y4nBTivdG0rEwRk2b2e5LQVzmr7GJfpR5K4SKQ4jMEgGSjLLzSEZbmnNvSkn60LwOs2gz4ZUh+QsBClf4aH+l1t2aevRVjrb/QIoS9Tx6/3UN+6Tgjp3NY3jM7W0rcqY6zJmG2JWAttS6tNtlPL3aP3l9XGt4ord3vQrCjV2jUeCgCUPv5mLMITtfs93RY/vL+jw4cLI3HtCCAUL6TU/pNVvTEo6GGAhghf23HwqQsfKn633XidXwbnT90L6drZZdtd5z21NqN0j+woL80CS5k3nzLSNsOCCdOHh6GiJuzGY5thZvNwBJf9pW2ytbj79rCsfltGS/8i0IJJxTf5KOxR6k8occRMq1W9OcdWD2BtC2pHMuZE3hh5JaRnfsqbnCszhq7RzwPcFoCdXcBjEwiYp29oJMh9YEOtAZDSVdFKI1SvNNXWZtiX185YB9JG2SzhHgopLcRprx2Q4XcSdaarapOz5SwmbQ2blQL9d97pLrZXN+hXZMgJQo4g4tuOgChjyxEqSmvaQjPkxrVdDLOh3TdumUvKSTUEsXXA3YqOpo74sIAr97TKPtDWGE/6N7lNbmlfDqtzUGkK6VMOO9yPf4iPnMOIZHDgkM6LEddqF+MTwehtXSqb2lMXmK5tKoG1Nozo3FoqHhpTkAmvKef1dw4ILOuu01ZxG0NW1S2zCcwd0At9RGy4qexwx5DCht0nrgE/EKhwE0PxY3NJBgC4DozCxwLWvM6aIcfXRN3dDD3sAnJdQFMnXdK2LoyaanvRpQvr8SPZNDHVNWs/oqy1yCOjnzbk4dMJAdc12yDipA06Upqa0XmRUlba3TPJvo9e5ZfvShSA4wFdHCnpbCo/tWL7asPsKZn2KFnVAyBHbRkJoN2ZT8ZPHi4ZLudYu68AqFgEIlW3d3Hv8XzR7j5q8pzt0zfMEym3eLC/+c27xfsff+R4DmhzlCZdsx7P/YCS2dioKcPry9x/Tc7F6Ny8LiCvLxS7QN4xZNqdlmPX4gcTuk3sQ63u1QklG/gCuFEOA/D3MQzZXyBMwmZGfcDy7XfeolvTpXbcTAP2qBjnMTKJjay6Rm9f5XlTce97lj740XSxhNXqsvYNaVXG1izaZDqA/Aeesfj2tPL2efMKyKsUeF97tFuSPX2M3gZ4u8RvaMozQeeFHS47nOw16dBzYCzuTSyel0DpuBrKYEzXZHI9nTv0bXQfjkRyFjsBwmBJzIFnPZOyB7U+z0zQygFfw9jdLZoTIw6O/gEjMt1tsT/63DC6SwDyioLhV/iYSwDyFRbri1560SyYZEy/euv4+G//7E4lbpML+v9Tb++w+Sdb30Mrz6q5TqGeq6j3BQ6FGzLMq33KIcyctmxaDVKgGplYWIR1G9M6UFA6+PknU2F7lQUiKH17RJarXhpq/gCV3wCE9CgB7FLzr8pQM98hQq4I1VIaSpvpuFiyje/c9yS+FzM0gT0lg1FZ0jCed4LRTyZnJmjm/Zm+CyuUE2VjRpWBbxkT3octeGizS4dGnwFUjZiQGZl3Akwfo6S03cVxMeO6D0Iz25GuYXy6m+OkyWsShbtv4zhGtScI/f5HGwAZ5sJ3fJfCfgsjchUYG1V+aTeZc18gaqWlaLZj99FCHNtQtwC5pgyNwxaFspgTlVtDH2QOjWBXh/XYl90f+f5nWhgXgLIZx3M9RlyEd6Hb854dn1Pv8wduDRdv3Ik/xaRjobHAVtyWeb1uxPoBJmIWKFyWtd8e0ZpK43CIAYhZ1ErMn5SW6gGdfUF8c2utaFci4SIuA6MzEYQf8sbQbKi0QKOBkUi79YfKVt1Yo3Tx5Jhuyni7CA5XF9jwo8krAkYTl9t1wC1tszEwi1NpDSC7YMOOm+wT5xQL9T2dEDewA0e0PM3usxqZ8iawYIVl5a0mtA7J3E12VXaoHm0DaBvM3rTfYuRMeyk9aupl+TtbQJyumi4UGD1jcV875izmZgFL9kuvtwfL2fQF3RTihZK0ik/qimkFSsNA7dPjVHVhDShhDWDe9t1EmcJbyYRgIuVZAtQD7MN25/Xi3r2PZfcEw4JKTPvSvhuvlTFZsHinm6QNm9HOHG4Bg8CszXkURyuAoS4HuoEfP5rTDmsd3P/71llCTPtETBqRJSAWB9ftlDidyGDERAByxtrcNixt+7i7eO/xtOuAtdCP3JFhdViHNmZrMYsIfd+GxRgeamd2p0Tpmk1jLsPwDCnnRFPRLBFIi3AvhD43v1oyHl2evzZAMmZmm4B3Dce4xU2TXes2AMIGn9NtsjRgX7uqbNauDZ5TKN+YDF1r1pXyBKM5yYslpY3b3T3FMqHzCmHrtkC9A2w6TK3PhsAROh9b8yNAqQmDWo8xigNoNBqH0ZjFZTbdY8p9pS7IgWcA3BjtUxxOH+s0Sumjr7+dK6zCETYsRZy3rE3/cKu9R0kRwxJnO0ohzrT0UAzbZnS83b46JMFZLcW6e45tnUbjuNJsBgzxrdLUvFk2ccTtNzqhDzuxj235xNyedfduT38vMG+fUDrZ4p+ymoE38dFx//XZg9LR0kbDE8O2ZWWxbteky36SVuL7kqnWiLUzKFGpajVOwxKiZkxjn1b4KlBzpNumOozJW8C0WAPWc2Zi1R/93pNBuVGmYF0yIK8o/L30x1wCkJdeus+/8cI2XA/394YOSgDSMWrDhBzW1NWPtjbLem3pviiQ7aZ2i8JfsXku0xS0sbRuIvKPWj9ugxn8uiZIZVx9CSRQs73aWyOcjOXzgUD9DWK3/gR/G1F0GEvq9AP9TdrpjBxXf93yAG6hfZcEqzoP9jHgsIXxWPFZcWm8zx9jDhCKD0nKNaNQ0qoo0kMclmGiKUdfkdEkYxq0OTzTpncLGxExZ1ocFw+McL+iDCILmXm8qsUW6xJPDcGw3YYXI68pwtXU4dOXGebjuqFitajkBKt55z0HfByI1A8p+z/kpVEDeLx9txPduoX5oNxnSPZYu+absuoxAKYJGmrCgGTIWY1MLVrJXVT/PpHmkvbAdLFkjkcm1rb09jhXfh/a+jZtXo+YdTUAg/2jBqmo+1e2FwRhbYOuR21zu+DF+4ModnmD9TPjj8MEQyWjazbtfRvtIgq7CYMwoKyxndHlgnw9cd4S5X+7wBvXzGSRy9a9CtXVy+hW9ZPOoJS2gZXlsAC0CtFObDjGOeWJRkHiBkr9rZvs5kc7ZP66OwSVBiDxEK1QjVDWmuQaH1nfAxldCwZm2UbrtrKRx5dEgJAx94qulVxnzMCqLPwJtFpPZHhNsOoCBloAhzjU7gl28ZioKjls+LwNtY09IK29t9fxKWVtbxhcqEhQ28oS/AnNi3sTgzfqWFq0vcZCt87abGJ0dgS1tMa2uIaZELJXs1ayKS1uhDHrkUGBOeZ2f08H0DbQt0Tku7zXrEV90VweQ+88VpnsugjkRa/QyRtlmwCzNfcdEXc5kbbG+33nsSCfuSLbGUIo+DwCYJZpM2YFsAGTUmt07DRhutJhtAMkPdUZFEbsKgYi4EOsKr777bsy5I3iR5/MFPcB/C26gVHaikb3RqdSQCewt+u5qXVzvXZdp4tSz87yyWyW1rSKKkc0uvZto8omrl8tANhSDt0j/kwJBhDohBZjcLfmeDMmvqPOMykhOWo0U0aZ68Dn1StdNWEKt5X0dp4umQxdXzy1ih/PrJSB+brHpoHYNhbwqcvME3rWASHDEMSeEuw+oN1N2BwGILqRgTA97oktmpRp69xCsLqERQhDtQHUNUlMjiUe8YTZAAK77TcDrkvDyGixcP8RgJhkQau7ktlWrO1r2sopwdsSkvr9lWJUKXG5oa00LLwJdE1OLzBYYwqIPWqhFesFDDu00fY3MdHDClJ0lGWldQL2eLYcuJ8blIAWXP9516XGd7Qrad2fyn50MpyxnK5gn0qTTDx2Mqsn05Xp4UsdSJfEJybBDzCnte7tRtfq594Z1BG4rWSzhEEzEJExUi8nWnJj2hJMWW3L0f/+QTsM7Aa6FKG+ouj38h9zCUBefu0+986zDEiG0ZUaEKv7y9f2j//Wz+1VejykhyyU19U5D9Xsa2zG8SvAaJaUdUBDRsvvpv5sZ0ztPZsKI4jinlLL+AwaEy0b4zEspKw05RblD74SIzLwG+qcih7AA3qSQr/T85UMYjq0JYFXMpgjgfih1sSqjTKDrRAljKUEt/iQ+MyngiDpgqB3XNweFOwBgrG+qNlt8H7er867LzqM2czWtecloGzaONLFePOtwWL06kjx+ONxbZlqHuVMFLVcO9x8Jl0KOKnnrigRrLGKHkCPHsQoyyqKUah94Er9vF22/MMPIR6baYbnvXGnQ1af4WPoall/yhfDBIKqCeUkrdvmW6TNtcl2s6sLYU+XRA1r2QWBviprPRD8GuIcaaP88ScbWlK1JkOC0dW0xW1zX8upIH9Q0dIZEZzFja6ltnlIgIqQFMAQwDOZc8SahEo/UOp5gjG6ZlgggUbpGlkja+9QMqlVFtmTZdY516NdJaUEAeLUKkBTBz2uAxv2RqBD945jOKTlaA/4xLxEgzLg3L5J55Lafz6vh3FYo+mD+0SiR4L3TuxkBcNM0QXrSj+JdEtsAkUpERxY997RbgLbFZpmQQ8Llfk3mb7cYyRrUyzngKHa2KOnMONeXAIgY7fd09tJdBotB3BMl7PlNbsYnD7vPWzSCaWDxumWbrg1AnQy/M0MoYNOB+iaFtyv5dDFGiUXrME2enwdIGywZmM9vVw+MWxpb44FuSz9aca21hn4trxYip0HrwOJSkGZFTMPYC0Ysb66yNk0xnuufSsdRr+OppiV9Q+PFY+1bnQqNe7K8uN8Oybj/sGjg+L//nDN/eWsZdmNBNSZPfIEm7ckaOnILUYAydZoiBrMp+HRsq0E8QCDV8tBd5IPeYes+hsy/2tKBt0om4qTfgIgjWEXyEGwOIKZB6Yu5nNEtauYtB6lR13cyia6Ohz/Tga4ZcaRNezWvt2A/dj1Xa1tRtt7fzp6mrA67Upgte2DHECfKTFYX1qnWl1TzYbxzSolrCm3fTSld1TN4grGsQr0JDEop9Yu2C9kJ0dAcaYu98QnJ2MeHHOXBKKVg++SbpFlTEXH2JVi7pNJ96m1oq+oj62+suI2VjTB/NjU2nhxZDLwOIFquvECgkawfttKbrWtfaUnzsNP7vFFUT6VeDywP8TH6CqA+tZr2teB8o0DNulKdWNDkiTTh/vqMEvKgCqs8dMvTduaXftViUTY2jWAXaMd5uIkyUkJKUwn+ZvOoxg2nox2WPQZt4xYWImezLl3KlOmvXsbC/kIEJvN2Ap76L/23SFMaowQkyQAcI+VgpzTOvFxOqk6RwaP/vG7dZVdhkaXbbivKPh9jY+5BCBfY/HOvvV5DMgvXd8//g9/cbfSJLsjEhCYMiLNA8FDAP9eUt69hiVtesgyH2NZGWJHcI/Z1LxN52ko2tTrbcIPCShn0Kjf1MN/45rAzpmxX7YQ9qOJjuBQSaJepvVo6UShH8OeWFjHWnutLKcI9nH3TA1HUpN2NuMjyg6VA5mTpK54IDg2EDNeiVW3QNqLPWkAHsjGSy1BOw+SJht0PA5Cj8YPZFeA+vZbI5iIZiPBZ7Xx6nDIlAkbW7LBUN8RMM7SWdCklXNHOtWEF2w2DX6/IDCtAjnT2vJuOqbQzCuYiDHmYm8Ixj/+eEHff1PxretKLdaoT609NOyqDb4O4IiJVp0N5gCSmdDFs+5YVzPCHgAZ4hrZwXOFabi2XkJQG3ALYLAC47DSUM4hNgQWNqRSaXnu11lRS5uxdkSrwPEyvifNAm2XUlcs4cMmZJj8gvUipyyBT8aV4yQENB0pQIbV0llANGmD3AdOMim46vrjJADNk+F6ocnToJM5M8cEnYc2x7UEZ/4I3Upp6RJsAAK6AAxvoY3R4aKUcOw8GwkzwwS0+32mHmeg4R5AWee1ETmW4Da7ud8fYyU2rUXs9ftk/nuyw4OyA4WOxDFkZk4AZAYQVtnMJsOtcQwHQASLTuWSteJoaUJXDfApuFb9bkkZo9V93KKlfB3ICKOVAXU7NCw7ah8TQG9XzLYyzz1zFd2TmZJ6RBW84cuqgsMaa/RGrMueG3BnLbbnxNcYp7Ua4lm6k0XXsrK3Uk503sUSHbYJematXLWuxwDmIs3L1lErA7rXCI2JVWOQjvWaxeBMrQHI6yY3ezbqtSY/xYwsWLdDp0QaUXwnTqpAbzpVRoDqQ/fzj2acnyVrc1/uCYxDOq2+N6oLC3rvRJds7a4DIjpbBMVe/iwxnvOfpZh5xxtb4h4MGO6gEBt5fKwT1j5+vOQzj7RQey4zV0bpMWxRBsr1MfxqZzGfQsAmhiXi5lWg0pyEYhtNMgtMppMl04HvAy7R4jQ5bx29gCjGQdmnijVZ8bz20YDsEXuHkMrQxin3tYupRXuwWP/kYemjMQwYH9DVZP23AcUAmS66rDXXKoKyDKILu3nHyIL4+4xgVZbNEwiD1AIQPGUy2BnXYFbnG0fmOJnQrU+p1JMMD19XAlW2UbKrddy9yl2Z81KVgTWYHbPpWmZ8Q3/ch/1s3t/HieXzpATQHgKftRlaGAGSkt9bI5gw6KCOeHs/AmylzI/GGeFZq37lwEb/ZgWHkbHmxMn1RGr3DKWrtI0Ve5NPlaUM/VPqieleLZfXx09nXCelGQZvu/UYkB/s2KIqNCCeFszY+vp6KUL99V//9UsR6iuKhy/6MZcA5EVX6ktedxEASRb7KzcPjv+jXzEGLkEcsGg0PG2l7JAQEjM5lKZh4NpAMcF6OWr3Xdn4Y50un+hECao3KJOpD0ra5hJ/g1FCubtjghvO/Rblfa+SR4yq1hOFbAapw24LZlcVzqsVZQ2tcKuEbxnV3i5Q3zeltVNt+8jDntJMA9XlKqCwJ3BoJijFlP0y7w5eDs8yb4beY5yQjC6ztEbej2pe/bwxJl2y3L2kEY6hr6+rnNGxodU3A+bWiNAabTZl26rXtwvyz7RaYmlL46CUahYyrh0Aabah/8hk2gxfC6CoYD8OWH132qDjbbK8tkF7Eo8JpSTH0GQTj1C2yWcsyt5jb34E1Kyh0JdlvIEUXQAAIABJREFUWKtYoth+3zCNtG53I9xIyVx/NI2mjqMiVuCeiZqZu1F1fK/ftA6uRzumJBuSLlwBXwlM6SctzwM26nrf39fH10BJa8OGGQb3SGBvsY0maK0APYcy1lrnvgvQdaO5M6E2Gp4jWd4adknybhOmtSiV+1UCToxPbMYxVZm4WheBnesY/4RY3LZIA+Ob4RMo9dedm0AcV0slsgOZbgeeugMtFD+NzMNR2QcCgCLsxCYAEaGq+gEtA/odn30oAw3YjHdLHE47AmQEnkyHzZyXdmxLOiuS3W9rU90HGroAzI01gRR4qMG+HKdeBlDVMiBL+chXl8xONVb86J5ZTM6mtegEqprQ4suuTzqCehniNQgyPV29JQuySNjSoJTEOupkorAZLS1KVhu+f9p74hPRim1Le+n+2lyx6V5eE+jfxA4mIK03dQKVkHnDpum0OlSk0Y3761ikFl4pB8W79+eK0dfHWJqvFN//8ZxWYRDLdYoN/C335QTGo05JZxgbUqOMdM8wxEnXtg5QvH2tH2DcLr7Ru6drp8XsHuU0DrUpGxxnnpBrPI9RXJJ9N3r2NlbnyvHztUzFIrJuJEAV3jBhxJPATxPh5yFm6gpfnH7Jxjj9yC6NS1ODtmWan1WsUw8mp9rWVWxN6CypcCFu6CoefMIAzD2xQSf1CEDcVMq4Yo26lOQmdaOkZFnFCAzfATRWph1f5iwBEO7LIWXS7739dvHxwwk+GPxAgK0wYvM77hLXqzGOv65ngn8Ez3gUvyd+Ve7ac017zY5aI8qOJXvGHmTacEq9YW27CHuPzQJaczzf/UafMhGghuHqM214d0vnFXV7NeVia+BNpcV79pZ++0MjxjRl54+mCJeVcQ4lK03Wa0hiswlpP1EebVO2jZV6VflqFtCLOHdDuWglglqlqxaluTjl9pqQ26i9+0Mt69ffultMM0pbpWdqAWxfu9FjjAO3X6BuHwvaz9k583ZWDuqP/qf3GirbB5VLBuQVxb6v8zGXAOTrrN6Z9z4PgPy1t+uO/5O/1lRpkElMUrhHp9BhM542eKsGA9LowR663k/AJyjwPYiD4vsASDL5h88OeWcAHWOV4hP120fcNX+Rd8e/+p0mvfnx3eA7QXfxkMdFhlct2SCGtIG2Dw4QgWXuy0Yx/oChVgzgBQRmgaUugO9ROZQuNdDuOIF6SO8/Jn4d0uaolp+MO0zAdQ6OszLpqOk77dwLdqYhm0xzJl85kWNizyXizG2Bd0DXQAyZ2mLpHf8GlusIkXLC6ro697HzW7PxHAAGaattEljjE7AHEPRAN9FKxOV0UumkXu29yYTYiDa7YpcODI1kQqqAXiOYNsvmKqjnXTTGjMA+b9M6JmQLPZsAO4Vh6BmWzTu2/qaN0qGzj6h2F6qok6FuOZ572zoHmH/tCsDlLBvDvupbeK74rkxuXU9bscBcEztygaslrlj5e7QW8eGwmeYYGmWNLY5pku6kxrmtoc8rCWwy6K4YNgAMLXbQeI5sef1IjiNiTIGrQYAtra3jheE49gSEo8x5yXj51PTR6G3O+cA57QnKpYutABg/iMxHqerACAsS5iJ09P5OZrhz2c3kUxt/ss2KgGSrLefdbAEGY0STs1OLrhn2BeDYc+12sSIuGeZHgIhQ1hq1AMYdPf00EGy/lR9CZezIzuO7Uo2VfEo/mfECyPgfmXqMxXynAL4sqNQK+Ie0JL4GmxFB9cn8myHi1vU1AkbCxRjHxRTvQPvuFKaik1voMM1BE0GCeFmOr49l/7721ox8f0L3MIjJOa4OowsWZa5YEOWEboHo6ugdjMZaMfXJg1ym0sBuCWCJAHZxuUM5kRmeckenc8jMoRjYqWwVg1rPZzcxgXQJz2YFLxMeWwCB5qPx4l//uTGW/FilnSmlM2BSgrAVG/H0xxpiN+kZXQak9jxrt9i9rwAcWwB0W5WoV+Cu0/H2YIKXCnCfUQN92oLT5TOlQ2ojSnCv6aA7iiX9uiTgDWZ1hbb7GmBsQQlkTqmr/6iJ3mpVl4nRAeb5xLQQ4sOUtRQPH1pbIH7/cLF4+9btshT3lEPqgTUN0/Ubf+1XUD7jhKiPyus7QSDc0dahbIr1EMSbnc9BWme979C9Gd6yk35kGPs573OPTEGuoTE68NxUAKQnU+bJ6DzrJoY+cnzjrtlt7MsTwL+T5ubb7xhyR/g9Y6/6p//XexIkbc8SnYXHs+4P5aIAdtcxs4o6sEGd7ocnymdPJDrZ5zLoT5exQZk1SkFcXhmH3bwOJEdBAst8pFWvM86y5tYcJslJCzvh7F61XykpCVxm0XQXE+NzgLOBf/a1esB5LdasOnlWiWsnNypHH+4P6RhOsfDSCfUVhb+X/phLAPLSS/f5Nz4XgLx+fPyf/ZstlZ2FZUKtDW2wHeVskylGRAleeTiOiRJjQrVnvP2ajH1KsJmgidgRBFMykUyXzoAbBIV31V7/4l0blg1sjelU/DE6bAoZq30ga64VhHYFgaj3NzIETTkmgspd710SdWLW0yGbXE9HTFR4GIApBla72Ja7Vwg7taRue7jbPOjJ/jf4LqwRHjbbFHoEvKEBNXfBsqtVjTWW6Nwct3S5bNvs2zAYYjWRJ6paME0v/145RI8OAaOQNtd0TqT/LcJNh1IKMhuINDtRpIeC5pKMrDVeGALcIiHcSPt+8cZdgkxZ/4rx6rXKPrWOY4uWZInTZQDQPMDR5FifWbNaG/PV18aK/eV5ttNaChnAXVUv7hHcjuJCKXtc5ti5bXNd1lG0IFD1dGSuTAZ+WS9BIWPKk7XOaoGcURpo0K44StC771wzirzb2kRMLI6UE2BDAulCLs3cMgw+nhw3aANStonXyjZGBstezkYZQEN36AxpE7TE+nKIV7ZeqiC/38E2oMeBiiZllH3HW9FZcey/m9PJEjMua5WwnvJFp/VucN4ZYrcJ6Cy7WeqwDr0+e10A2sCqDClX7RCTbgQARiPgYGN1XnWhtuNTIngEJGVSacXFSUmnt0cHDiFrGxYkd9KezH+FfikunTHbDchLKSbe5Bvuv13RraKvoEmppR04Ca2eEkrAQ74jwtkaJZv6tHyKJOkEWsbYWIpSeOionTvKvUGWjsJ/6/VRQZy7LHHsgfdGkzLNWG6C/ofU2P3cXJbonjCsqwUWm7QJt3R2Aa+r2DPCXF1VbcphW9iCevfcwaYBiV7bknHyhFTLtCMBl2m3jufJJsawv22g6BgeKhZ5y2xPZpbLXmn5fqMnwdJJez7XKbYXzUeqDajDMD3Vir0AXDS5Pr1EWRlX/1jbe6drk+f1gFfMpn8Od1ZgBtOb6RkcujJNlThypezgGJSZ13Cy3QUIeog62wd6jQ1g5e65qyXSrPWM7doXVhzXkvLf6Gg/INWuhDFrzXTUpNpCJzY23Gt8QW/x/Y+fYhG3i0H6lTYusx10IL2SiVWeKsvun1yPbc9FaIURYxhqJAO7SiKNQEiLvWBFKaXVPb6HnaraM8JaZbpzJnK3KsvkemwrP254/gYAxR7+O/PAWbfvj4MsmtdztV784U+WaDuiuo+A17V17WMSV59nH2Ddxfp00p1k2N5cWtI9I0kc3iAun/UctAGn9e7ddH/1AfRpYe8a6iyWFrWW21/iGZTTaHS/fWCW07DJ3KODnTqZJEWezVFC9Tb73gzWtQ3Q2ranzmJJteMf/Xh7uHLIRTHPbf5cWrG/oiD4Eh9zCUBeYtEuestFPiApwfyV146P/+O/UltZUxM+Kt0L1fRtPPWy02OZZmjF2JRXbGQMBD1gq8WaOmi6CoaJy6b5YcTYa2XLBtZrDsbNLhmAgWMO4t0najKCdoMNqt3n1nlgpyaXKfNrivfGCRaVc7owI7F+T8BJt00G2PWq+d7BdizGBttG/khb6BR9xzAvgxZC17TARVNwaAMZF6RbbEav0Z0soXwz3C716mN+BE1KOdfVvvdoRqZlax39nSXg6RS8n/JgbpTtZDBZxsjv++5GQrxNwsPYv68rMywKtrGHXhTkrxkU0cvzIZTvEhakJ+eIzs+EzT7dMlcI0LZpDDLXpMU5NQgaMSi6x6Y55ZYtYGVBzbdvoMca98g2dbv4WTpRjmSsTToBBohGVzEtGW61TjAXgeBR9BmCYDu2YcHrJdnWyuYoA0unjwYZa8LFNQBJlhwfiTWb3JxjrFVnblJeqmMnPS9QZDJwE83IvuvZDnzFVjpdTA028qrMfRrAwUupmatbC749uiQiaE1nUkSgEcO2Yy8OHFvKNLMYnTbfN0oQWbVpT+owCSispmMAS9Sszn/8qTX9ihkfhzLfDIxvyr2lEye+G62xyAcAD5RVDqxZB11ExXd1YKqOAIQl4HLde1cAUKHV9VDT7+nynX0Er9H9rJc6BnKaUjMRc7SK76+kHcu6L8SXRBBLZa7qu6oZJJaR8dYwgxc36Q8OsQ6lqlZg28HsLMXgLNNxXRO61/J4ax1Tq8WaAWaH1BxvdJuxs7xcmkptA0BwqWzZiAD3bpt1j8B7VptqdANhHdyQgqu1xmo0O5gVga6mvO5YoMyzoXlI+3CrckOna7bi2FsBpiNoaQ/l14ym/0bvYNH/2h0mfpxedUUh9UoDLRCcWFnpyv8taAlLmS+A+RGTuk9mt9H7rcp9baUvyL4hcfXW9T5r/HajbTt4ZTTwu8mk6AhGO5Ubo+6YdUIx3rp9fRio0YFFn7Fv8vDebnxSGNwpz9YJwptxfnX/XBV8Fx1jjfuls6mXwZgWawnEJ09neQ25Tx1le2e36+K+pnOqp7MZopc5DHBlzldnTTaUMmP8BT8BeOTIyqJLnod6iUpztEP+L91Ee0Ap6MOjJQytS+d5OwRE0mIf07CUvtainPf//QBTH/ZjBxDdQQ/uuv47XN1WZuawRdqjP1lWGU7yQqPhWtano8YzsOf6bLrnhrmc1vvdXOwF7Hv1yjFhRsN4BsyuAfUx72sGJgJk0/E9Z7/QBGhviqeJKcBmvFTcc00Y5T7Z2kdGLvSnuc2JLvDXyZDO7LW4Te+pHI0fDFaOY+N8rgvm0gfkFQXDr/AxlwDkKyzWF730FIB89NFHf6OhoaE0Isue+6t3Do//g7+wV1lTBG2yEV+9xa0xs0zYZVc8cHsGr9UQpIUefGjC7cwDngAmig7eGil259S+9yjVPbPrNBVHHt4mdfwhmUjr9evF+MPH5SaV1tktAf1YVvOMgKxWuv0uA560tjWnzg5MtDMWW5WpbHpov0lMeetOS5lVpEHtg/tbjLAEXwAolsxwQzE0Rvmu1PIUXd2Xkki0DNiMZlnvbWDgUICOqvx6aTFe78GWeVL4zxjRHlYmZkW1Uox1tfUPHcsQt1T4KxqzkpHJhNmP6Vy62EBHxDmkv7/Vbv8EyOmz4UWQGe+Q0P096P0uGWaCS7KvfdTDMeA1pfQiIS1bkY19KUWgaVcec34twFiU96vAQh+/kVDi3XF+tZZx+Exnw65OFCVjfgTq8Bl4xbsk7q5+aU1TUNBJQNR3WwvwLrGb/bRolHbFtXI703qxMfuCWr2NVYLpGH2Oc6wD4tKCXIfd6WdD3Zrx9b5rSzZYEex6Weq32njj1LbngGKrXQIvpZd0acRNVo+RLDOj6LWwKpv0+I5967SFSupQ/jnRFdDvKCNlK91xrcNyVGy2KRvsYEq2fF7VMVas2aDAF2aixVyQwwygk31m7pk45r1YJP4NmX4b0eNwX6/AYqicc30wZXYMMDTGk2TTuoMx6vKYinKcfGa+pCMjZTTBTvBpj8Ykvh1Ylr3cf1iaTQEupQOQrRTrHlmLmEnNZ5ptSlTS+C4AuQ9TFTZhB2sQ18y1xTkgmEwb8Ith3rQMNozQaoBVzLOAixpgZFmX1K7PmQLi9wQ/qqLi2p27xfhH79E0ADuYpOhrorlqwfLUWJd6a5R20NfeflNr8RRDLfeYVtN+nVzFoZk3OnCucOnt8/pUmbaoPbcBnoC3BazK0Fh/8f4nz4qPGJo906X2GkA/ArH0DWs507kyBYDUKYlWrU0LYLgAfB5LPCq+M/4qT2i7WpQ7IuhuxdqkLLjnnCfHPW/uuQli8/gImTuHffGzlPyYji0wgnuzr1t77JXivYcfFR8p8Qxa40P6l6ErI8W7Hy0VQ1iIGA7uKjvcIJKdVn6CY8pJzrWZPuuDNyQ4GeZ2RCS667ur8doA5jJxuhN7VwfNRSSdmUTDEYDFidda7AGesDD2UclNYhM9WZyMtynYA9YGrvdhdgwZtAf88//nXllSrmKz4kXS7bledY0iuo4mrWJv2ncvJjmKKVjKLHF4Tpl407H02kMy/yatuN06cuQXjsk9FybDphjnVTpfv/PsLsZtWDnPPbHsfK6OpUvQ6+wNmqzcv8Sxkoz/48He0X0lmHKOxCUAeUXR7+U/5hKAvPzafe6d5xmQtOEGgHyrd/v4r46tV+6MCgwo+WzMvXd0jGRY2iNtdzbyCqfEiom1c7v1xbuCarPs9Hqftr3pKSp5TIXN4j4qMfTlQBcaVfYx78GuQY02AAd9nvw9QW7TAzfBQ0OoKT7gBDkgGxin+rw7RqSo7vpQR80oq+UbAnmv4XRHtV6JBflHf7SKlQFA0i1hc3iDs+nAKJ3JLGdMD3la++JPcJvZWTLP9qgpfUe/TaHOZ0W8liS3hsvhAho8JkYxW1tBpU6rE89q6019lzVAumsNGdPCGLMpgTZlmnU7yw3sThsatTYW2NE5CG41lGYDNuiaZJXKCtlk40/Qw69gXyB+glmB3zBE0R6g2YGo+BL0eG0fj5BOK3JEgJeAGKOljGZfNkNnWRa/aoPvtc67KVvJ/WNZnTr1DtCUQHqsVNOqVFZvYx6Rbq0LbHBcGfyXHe8OsWFaFbtsjkc2vVkZXANnqLoADv9kymwY6C5Z5rBrnVkej8Y3ixsU/u2mDfc6122b+Tyha2rwe9EEWOeAkSWbf8pzu2pUawAOq7WyrbpX+avZydQBHnUC8a77YcuGnsAageW698ExWnPDuNDCYHpqHfcoNqnJ/bgPzEVcWXWOBy7Yqk08HhClG5XNOH7kpd04FqaOPiRKvxWBI5t9yZy4v6am10stT9iRZLQZmhitTqMsNmPm3TDOBzvmeGLC1UboupJ6PbAR+JGf92LCDgWSOFM262rYVH5Iq3UT5uXu0ABWaEvgYMoHBKwLZHHUrXHs6valNfqE7q+9tNi6XpnvEaFugOVjJa52wXmsn4U4INyotBFtRaan8vLDzHQBLidlyx3S1QPdM2Ne7yNl1mtKAsoW3V0mJNNJWMd6tuvVY7b0EX2a/LuPsWhwfvvA6s1br1v//eJPHk8A33FhXxHkdC0x3NqLVkiX26ZMfQCwbtYt1Bggg1mZ4pMxMbUBYAYEnnj5dBPwPh7HQtFYdVvzGmLeivWM18yd4c5iFSCKH/Ce2SxHyhxV9/ttk3sXld4ef/hQYiEpGRkobt78Lp2PKb/jP9K1bB8R5Ycwo4vQsTu6XKN1jMKhvYI1Yil+7gKC4n7abp+Z9UyNs5G/dcU9CnNUIpYGEjItuMm/d4C+7Uz1jtGcNYkB4gBb/2c6acLqDqmpNbshmvno7HBmfYzJSJt+G5Z3nWU7+EM7oiQD4McXKK3hG/aXaImiCcuxBNjuRYhtz+v3nI/PATa8VvbzXAIYR4D1kQRLE0tpwJeOpWbJQjRm17jsbmGK5+jWyKK0G7uGGY5HJ2YrKxme7095e3WkYv5RGfvODqO7ZEBeUTD8Ch9zCUC+wmK9CAPywQcf/I1qtVr6gGRx+9hz3mzdqfTL9HtE5ZQzmjAF8ShYVptPRhW/jtCP2ibYIhi2ROugUIvS5/An9YswcEeQypzrLuLGNa2dDZT7GegVI6GdKNQFs5RqYh2yDUjsCoDZYNKJMqrW+0xwTuZuTEj5oHdluJ1AsI6ef2g2xSRwkjQkivc+9t4Zfpda7CbwkP76Rpto2umaBaJhATTdHQdYiCbCutCpyZQWbEgJ4o1+t+EYtjMoLhHRsx5gkBkp2yjc2Lr7yJPjE1hqOzrMLzFYbpF9dFp4Mzo83+mfQ9lqt8w4fhb7MZWyX7bK0uObEkX+LCHgboJhnFY/BTppRdYkIOh6sWVrEYyjEcnwsz219WRaBwJTJXVpoPDQJrlqbfJ/6YQMnbtvE8wxxkIkWo0aGXs+Kz4aMeuK/iFrf6SMsO29sbQI0ZFx4zWfmqtlw4svS5tNNaAs8166lbC2nUSbwGNWRhK6csMtJcG5BMBAMtRMvc33l9t2wInvLI2vBIC6MuAKhJkem4PyvQGGu6j/iH8jos105UPfkzJMh9eH2amGBgcWc+9l8m4CUrp1G1yfgOWUbxIA4nwbU6eWtPG6FnHDzVCwXQzIVur/rknKXkfWM62MHe6Bdp0RoboDVqIXSF9Fnfp+7m1nUoKNnEdYt3bUVIj4XcEhAK8+njk5V9+da9vqe5dpThLw912ssP3p6Mn5VnJODrxcE+eeQW1hbXaxTZkcHKfXLeAl3g+5zqvWsQpkRrKyhcGoZSQWoBQvjR3MSBqFWry2KuK2CnAxUKvmXgmQc5y5Z3Ktw7yE/9/0PKYFvMn91mIY4r4Dn6UNeYrBTAdRZ8qD7vM16x5zum7PU4P61aGyT4J2ru8iMFYTjUM5VM99EL1IdJLOLeWtjF0ogb+1il4qWqK0Mgf4RfPSBghEOnREFzLHPj8r3K1k1cq9cH1+hvjZ03hsDVmY9qDUat0X0QwdON/osSJODpg7JPTO5Otd+0kM2kJqxQ0ZxHVt83yk9Vpi4Do2+ntAsmprufaHrnGe+5Tf1qx7nc/MujY4/6pjzMiA+BIFFHf47yRaARV5JPMoJWGJc2mmH+c+8K8S2GQwpA+imwlTQ/fl/SnR1bn/LIl7A4jxmjyvGQCZPQ/GLQFSJG1Zu9wXNda5QhuTrrDc46XDqt8tclTdq2uP1okGJKVPLO1lG+4rioJf/WMuAchXX7ML33GRBiQvzATTPFzpQin3zPJPavQnCqj87vRnp38rf/PZ/+QFn6qlvuBYP3tF5huced1nn//pz8uvK8nHk2M6VYKfCrJOXp8N90Rcef7YTt9//jfnjzDn9yJH7ptOjicJ+NmTKN/9028/+/lZx5PjPvmfT1fygnXKeZxd1U/fePqzk73q5IOyFhcsc7lCn37IZ+dzupaffs7ptfzseMvPOj2qT8/vzNGdrnHO4tOv/uy7P78OZy/4uXMpj/1PP74/PZbPr9+Z5fzsSE7PN1lg/qk5uVFPNu9PDyQ/jzD15HpmNU4X7SR7rC2FpYJzlsmFCbN3clw/vSqf3c7lJ3y65s+5l//UpflTd+DFbzy52879Ob22n/3u9AKfHN/Z/ypBxgUf/bnjOfcfp/8Z99Z8WD6vvDd/+gCfrOML/jl7O5ZvOXPfnT5MZ++dk93l5P793Pd8+nyX99aZ+/enh3GiOTp5z8kqnLz23LUpz+mnn/0iz/P5U/3p3fLZV336zH3xffDTF50c1GereGY5zz6vX7bMp6/9/F15cg9fApAXvEH/DF724k/Hn8GX/8v0kRdNwz3dFMrN+9wTUgb/iyLemUX5ovdftHZnv+enAOfzl/jsd36VzfH/S9fqRdbuouM9u57P+/2XXZPnrcOLHNOXrffp9bsI0Dzve593nf9UILjgHjx9zabhevlz0nWTacE8LeJJQ2+0xcm0TcvpdhS2/pRDFtO+KWXP7zuwV3l/fp73t3JEzd+/zp8vW6ev89kv+97z1/dljvH8/fcyn1GG40/3jpd9/+kaXHTPnv3si/atl1m/F/2cL3uGvup++GXPTH5/yYC8zBV9de+5BCCvaC0DQGzI/3Wm4X5WgvkyWP6S3/1lD+rZTer076cP26t6iF/y0P+leNtXXf/z1+PLFuHs518U+M4ClbNB6EU3+vOvkwGWh5RZMQEVpjmXICPAIq89BRT5rj2eEE3KfwEb+V3eEzByehwBK/n7qwjYZ9fpIvD4dQPwl12H899/ETh9mYB9/rhf9LpddLxftAYv+rlE8+X13qFDuwj82s/K6xkQetEanN4DF/0un5v7KfdL/jn9c/7YytEV0Sl9el8979o87756HhtyUVJ29rPPApC//tf/+q9OTk5O/dZv/VZJal3++bNfgUsA8orW+Fd+5Vc6PMD/1Xvvvfc3XyUAeV6WcgoozgKM8w/WRYHvog3rRTeqV7RUfy4f8yIg4c/qQJ4HGp4XQM4zH1/0/i86ry8LyBexX/lZAETKLvkTAJKSSj4rP8s/pwAjASKUdd6Tv+d3p68NSMnvThmSs/fn6Xl/2fG96PX4svV50c/5uq/7InD4VT/7Va3NRaDt/L5w9rvyd7OrymsZgJFrff4zwmrl9wGqZ++h/D0/7+zsLN8bAHP+T8BqT09P+V5+GxcuS46hv7+/vOdmZgy9eoE/nwfpRN6fK59GU3JS/PkyRvNTEeoRK/Yf/+Zv/uZfBUDmLwHIC1yAV/SSSwDyihby137t15plh3/rhz/84X/upq9PVvE8cPB1v/J8hnz6eRdlLxcFt/Pffz4w/csISL7umv//5f1fFXhlAw6rcaLnOAEVpwzG+UB00Waen51qSE4ZkWTELwKUTj/vLLtxllE4f19/1SB9ETtx/t5+Hpv0Va/3l53v2XN90efr7LpcBCwuApQXHffzju308wMac93Psw+nx3nKgAVsXrTH5Pf5+dnfn3527qnshfns8+Dm7LHmnjkt+50HOV983TOHie7In8/eV0a1kBhfTGScgu+VlZW9X/iFX/jvBwYG/s7f//t/v5SsftXrf/n6l1uBSwDycuv2p96FvqtdXl6+8+jRo99ZWFh43Qs80ydZ5Zf9ed4DdhEwOP2ss+85v5F/2fe9zO/PH+P5DfWiDfJ533PRJvYyx/RFG/nzsv18z0XrfdEaXnSO54PC88Dg2fP5ouvzZRnTyQufAAAgAElEQVTa+XX5omP/Kmt4etxfNxiev+5fdD5fFUB8lfO56LUvcm2+7nd83fd/GXA5e79mbV/Fs37Rd37Rz84DxPP39p/3df3p9yd8nbSQnw1kn8pq/Ty9Vs//E+AMNB1hgCbfeuutf/t3f/d3/8CrL8HH172pv8L7LwHIV1isL3spENJAwPfNP/iDP/gv1M9/FuJvsWH8VMD9AsLTL/uOF/n9l21qzwsS5zfsF3ndFwWgL8rgLgIhZ4Ph2cz0eaDh/Fo8L6M+fd1XDfbnN//z63pRtp73vGhmetFxvchm/mXA63nrnu9LFpp/LlqLL8uUX3Qdz55DQPjZssyL3L9fBiae9/uX/ewXfd8XXZvzYPVFruOLfO9FicbLrs/zkoaLkouz9/bz7rcv2h++7Nn8oj3qxdclLUcnSV5auI+0EudeK6V3n7EgP8UT5/cHr91WLv/g7bff/i+VgP7h3/t7fy/sx+WfP8cVuAQgr3axK8SoteqhzXfu3Om5cuWKKSIn4j5I+7O1RjV+9lTk52f/u3yYPn1tfn76+/PvP/vfec/pZ5x9/fmfnX72F/387Hefff3Z47zo7xed30U/E5CO0bGfUUOn53h6Ds/7bGsoYYkZysn6nF2b08+8aA3Ofm7+flYIl888PZazn3f+ljh/Dc5+z+lrv+hn56/p6XvOr/XZ151fj/Ovdc7lGqi7l2tyevyfUtnlfWO9yvssr82/6Tva33333f+UV80vq8fXZEOO5uN0Y34e6HuRAHQaxPLvUO5dXV3lfT84OLj+2muv/bc2+P/ZceznWE6vwUVrRjNQHvPZ63TRPXH2mr/oOn7RPXb+vsqxn65fPv/0Xjk9vi96/s4+jxdd069ynS+69y7aH553z55+1xfd6xedyxftA6fnl2tw9pl83nmfv84X7XenPzv9zOed4/l74fS8d7caxlZXdt5o6zr6xyYzH33Z/pBrS2+y8vDhw4W+vr6t3/md34lC9pL9OH8j/Rn/9yUA+TNa4DAfv/3bv325vn9G63v5sV9tBd54443K7/3e7/V8/PHH/82DBw/+jY2NjdpQ0GcByFf7xOe/Ol0P3d0cRgVxdfWVa9eu/fbP/MzP/HdAz2WG+aoW+fJzzq3AL9UMDbVVpqf/l4CIF+pi+bt/9+9yhS/Vqpd//gWtwGWA/Be08P9ve+ceq1d1nvlz8zk+Nr6ATVKDzR3FaaCRUjpq0klnkKJoGM0koupkJm2jplRKq7YoaTLKRM2oKW2ZRE1mmjAkpVEytIpGmoIq/qAzbTVRQ9qmuShAUhocAgEbjAEbX8A2vp1Ln2fv/X7nPYv9HR/j4825/Iw2+/v2t/daa//2/s77fM9619pUC4GOCQyqi3Czsvw/t2vXrhvVRXhOBYhHPliAyPk4JBfkdzQ894+V4PfyYRIdQ6A6CEBg8RBAgCyea0FLIHDOCNiR++AHP3iRumD+RC7I9ZpgrBIgbXM/nG0j7IBs3ry56o/X+gUtt0iQ/BEC5GzJcjwElhcBBMjyup6cDQRaCWhug6Gnnnpqm/q8v/SDH/zgp5SnNHQuBYj61SsB4v71bdu2/Y+tW7d+4lOf+lQ95Sr/IAABCIgAAoTbAAIrgIAFiOY7eN2OHTvu0WR5V8v5qARIv9ktzwaJHZAQIHI/jkl8/E/loPye2nDkbMrlWAhAYHkRQIAsr+vJ2UCgrwOi3I/tO3fuvOeRRx65SsmnQ5446lwIEI+C8cyWTRfMycsvv/wL11577W995CMf0YPr+QcBCECgJoAA4U6AwAogYAfk0Ucf3S4Rco8my+srQOY770SJLB+XBYhyP05edNFFX5AL8tFPf/rTh1YAak4RAhCYJwEEyDxBsRsEljIBC5AHH3xwu+Y+uOfJJ5+8yvOfeEKycEDmM8Nq28yibTNzhgDxKBjNB3JSQ3G/oOeFfFRJqAiQpXwT0XYILDABBMgCA6U4CCxGAn5UgJ758qMahnvPnj17LtfrqgtGo2GqicjmEiBnOqtnMwFZ1QVjAaI5Qe68+uqrP4IDshjvDNoEgVePAALk1WNPzRDojIAFiJ5qep1mQf1zjYa5SO7HoB2QuQTIK21cCJDGAZmUA/Ln6oL5DU11ve+VlslxEIDA8iOAAFl+15QzgsDLCKgLZmT37t3/8jvf+c7dckE2hQA5F0mopQDRiJh7tmzZ8ut33HHHXi4NBCAAgSCAAOFegMAKIGABoinYr5cDcpfyQDZ0JUA2bNgwdemll37lqquu+qVbb731qRWAmlOEAATmSQABMk9Q7AaBpUxAD0kcUT7G9ZqI7K59+/adUwHi3A85HtVU7BYgGgXzVXXBvPe22257cikzpO0QgMDCEkCALCxPSoPAoiRgAbJmzZrrNQLmrv3792/wU0X9xNmF7oJxwqqeRNoTIOvXr5/Ss2C+qjyQ937+859HgCzKu4NGQeDVIYAAeXW4UysEOiVgAaIZSt+mBNT/c/DgwfULJUDaRsjYAZHoGPBwXD2Ebko5IH8r9+UXv/SlLyFAOr3qVAaBxU0AAbK4rw+tg8CCEHjf+9636vDhwzfqYXR3HjhwYDwEyLl4GJ0FyMUXX1x1wWjkzbS6Y/5R7//T7bff/v0FORkKgQAElgUBBMiyuIycBATmJqBhuKMSBu/+7ne/e4eeCTM2lwBpm1zMpfebL6Ss2QJED6CrHJDx8fFpOSD/pByQ//i5z31uB9cJAhCAQBBAgHAvQGAFELjhhhvGlBD6S3JAbnvhhRdGYhTMmTog8xEhdj408mXAD6XTMq3p2B9//etf/+6Pf/zj31aXzfQKwM0pQgAC8yCAAJkHJHaBwFInYAEiYXCTngfzGXXFjCgBddAzoZYCJLsf8Tqf+3xmRbXzccUVV1QCRAmp0xI+O7dv3/7zn/zkJ7+BAFnqdxLth8DCEUCALBxLSoLAoiVgASLBcZOSUD9z5MiREU3FPjg1NTWgp+JWXSsL+c/C48orr6xyQCxANPpmlwTJzykHBAGykKApCwJLnAACZIlfQJoPgfkQsACR2LhJs6B+Rq7HiJZBCw8JkQE7IQv5TyNfBi6//PKBoaEhL9MSJLuUA/JzX/ziFxEgCwmasiCwxAkgQJb4BaT5EJgPASWhjr/44os379y581aJDguQATsgFiBeFsoFsejQnB8Dmnysapbfq0vmaT2M7j2f/exn76MLZj5Xi30gsDIIIEBWxnXmLFc4AQ3DXbNr167//MQTT/y2HI9hT0BmAeLFrxfCBXF+iEa9VO6H157ozCNi9HqfBMhNGg3z/zQl/NQKvxScPgQg0BBAgHArQGAFEPjwhz+87pFHHrllx44d75fYGArRYdFwNiIkJ6U658PDby+44IJK0PhJu8r/GFi9evUBJaH+2ubNm+9GgKyAm41ThMA8CSBA5gmK3SCwlAncdNNN65555pnf07NgbrYAsTjQUNzKobCIcBeMRYm3vZJ/EhnV5GMbN26sDtdQ30qEaASMu2AOveENb3j/W9/61v/9rne9a2ETTl5JYzkGAhBYFAQQIIviMtAICJyegESCv6+Dd999t9fDmlJ9RHkdg0ePHh3U812GFOhHlXMxovcD+mxaI1HW6Fksfu7LRu23RnOA/LKG4d7oSci8j0fA2LUIEWIh4m4T54fMJURiLhDv7+PteMjdsNNRiRkN8x3QbKuV+6Ep2C1Ajl5zzTW3qWvmXuWbHJATc1j7Tq1du9Z1T0r4nNI+k9p/WqNlplXWhLptJjV9/NQtt9wygGty+nuDPSCwFAkgQJbiVaPNS56AgviQHs42LFdiWCczpIfEDV9yySXjcg5WafryjRIA50lEjGsEyWs1bHad5+6QuHit9r1A7sWwXm9QsN+k/VZ7RIu2r1Uw36DulNUWD15Ux4j2GdN6lRbnfaySEBn1Z3ZALEDc/eJ5O7xYPMRikWEHw4v3iX/NyJaY5bQSGR52ayHifyq/Eh8uR+dROSIaijultp3S+ph2OaHlpEfHaNu0tp3UvkdVz2GVMaGyXNlBtXG/Xp/UtuN6v0eC5IjKO6nte7XtkF6fEKsD3kfncszlq4ypN7/5zXZYJpV0O0XC65L/mnACy5wAAmSZX2BOr3MCg3fdddeQxMPQ17/+9WEF6BEF+lGt10hEjCvgnqeAuVoB9CIFzR9RcL9K77comFp0bJNIGNN6vZYxfTZk4WCx4n92PeyAeOk3I2nOyYjXMcLFo13sTlhUhAPi1/68SRatnmTrJYRGrF2WX8c69ot9XY5cmKrcZuTLgB0OCxCXHf/Kicyi+8efx2d5bRGhf5NaW5h4mVT5k6p3QusjclKOS4Q8L1HyrIb/HtL2RyWmnpMI2mnnRe+PSry8JGfnJZVxwovYTsmRmZL4m8Rd6fz7QYUQmPl7AAsIQOCMCQwqcFkIDH3ve98b2rdv35CC35CC+5BcjLG3vOUtb9CEX9v37t17zXPPPXeJHAoLi40Kgmt0zFotoxIXdiUsMCoBUOuLmSDs1yEc/JldiAjW4VLE/vOZHt3HuGvFAsRllQIkXA7XZUfDo1jsilhghOgIARLb7KS4HLsp7rrxfv7MgsOOiAWIu2C8zf/iHHO7/VkwyOeRnZjYvxQocVwWWk1b7axYoEzovI7ZeVF7XtQ57VebHteTenepm+ch5ad8/8tf/vIuCxqxmZLTNKUk2qm3ve1tUw8//PA04uSMvxccAIEzIoADcka42HmFEgjBMSDBMfjOd75zrUTHFZpT40c1sdd2BeBL5S5sU0DcqoB3sQLZuJ+10hZ08y/+NsGRA2/pYOQAHKIlREr5PouUuGZOMlXbeiNU3AUTDogFSBYCUV44ICE6Yp84LouT7Io0T8LtCRCXE23NbSvFU+YTgiWLtNJByeWW92a5bz6/xqWZlCh5Qcc9qX13S3g9rfc/1KRpj+hZNjskUp6+//773QXkPJSYLnZhp41doV8oThsC1d8/MEAAAu0EvvKVr4xo3ozzv/3tb1+sLpKrJCquVeB9s1yEN6q7YaMC+KACrWJX1U/QW/dzJuYSFLkF3i8cj3J7+b5fAC+Dr4+zALFjEUNkLUCaXJGXiY82IkXXSLVLW7eMHRAv4YBEkmtwyU6Ot8U5xLp0OtoY5PPOTlEuIwueftfE/TvNZ76AfjstN8fTx0+q+2if1vdr0z/oHHZocrVdGk78tNyRQ7gj/NWAwNkTQICcPUNKWCYEFFRGJCzWKK/gQjkaP6UulF+Qy/FGBe0xBSBnWToRdNi5GW3iPQf9EBE56OZgW3YblAj7BensEIST0E+s5G4Vx1kLEHeXRA6Ic0KyAAkXJNoSATzOIZ9LFgk5XyR3wcQomEhQjbaHa5HdnhAzpZgIQRFCx/tFO6P7phR20eWT2x/HRZ0l38wqXUeLkkmVUyW2Spic1KiiYxpu/KAmVfszsfua7ovn9Nlx3TveB3dkmfwt4DS6IYAA6YYztSxCAgoaQxIcq+RonC/r/ceVlPgOJS/+mAL0ZcoJWK+gNGrREU0vXYUcxMpf5HMF1xzQ5xIepbtR/qKPcnKgLYNuDs52POyAtOWA+LgsQPqVkwN41N8mQMIBcRJqFiAly8ww8815L6WIK4Ve5lK6KW31lfk0pfPi9/26dhqXxEmwHqHjpNenJEr+cdOmTX8lvt/QtoPKLTmBQ7IIv/A0adERQIAsuktCg841ATsdhw4dOk/i4xrlRNygoaM36P3VCjzjWl7mbpS/lt2+CFLxOgfFUjhkt6Ct66BN4JS/6jOTfu3J7khZj9/b8bADUgqQ+PU/lwDJIiCfTwgSB+wYERNJqNkBaesOKc8jOyPl+ZaOUSnw4n1mmRn48zanKIuPfE2jnPJatglGuyTaflyJyE/qnP+/1n+tUU73K4n34Mc+9rFTFi3n+p6mfAgsRQIIkKV41WjzKyKguSGG1b2yWqMgrtNkWB/cvXv3v1ZBaxVkqmEaOYCXoqEtsJXBq3RE4pgysLb9Ss+/uksxE23LAbTNHSmDbHYxfKxHqliAeHseBVMKkNL9KMVAHrGTBUiIkCxAwgGJOrJQKJ2MfA1yl0vsl+s9XY5M8IxrkstzPbk9pxMtbeIrhGcpQD3niep2V833NKLmExK5f6NthzXni6eYRYi8om8uBy1XAgiQ5XplOa9ZBDSr5ojmftimpNL/+vzzz98oN8Bzhis+1dOQR5ApsZW/vMtf1TlY5+DaJhBKkZHfl45Fv3qzeMlBMNod7SnXDrjO94in4MZEZDGaxfvnkTD9bp84x3yu/bpgwgGxMxIzq7aJl2AfI21KwVOyyIIhXzefQ+SF9BMzpWDIIjIf00/glfVloRplB3u15YSckG9pNM0fSvD95Z133ul5SBAh/G2CQEMAAcKtsOwJ3HzzzWPPPvvsTyvH43cVeH/CjkdbF0c/1yMHnSxYykCYBUHZJZAFQjkktRQPpQMSzkZ5oUoxEr/qczu8T4gLf56dEOeE2BWJ2U5L0dJ2Y5QORumAxAgY5314LhEvITrChfAxIVra3I02lyTXk0VEm3NUOiuxTz4uOyPe3uYu9XO0gkseJlzeC6ld02JxQCLkC+Pjm267/fY/2LPsv3CcIATmSQABMk9Q7LY0Ccj5OG9kZPRde/ftvWV4eHCLQp/ER53D0c/NaBMAZYDJ+2QyZfdFWzAsf3WXx5ftiuAYAbFse34fIiNES9m9EtOr25HwZyE+yu393JAsGErnI8+imkfDWIzkfUOAxDqci1x2yS2LthAy5WgYc8wjYMprFGX4uBAPc4nLUoBkpyw7QcE4REeLSJ3WLPEnBoeGv7rtiss+dGjv3u/reT48lG9p/kmh1QtIAAGygDApanERePt73rP2yBNP/sr+fXs/tHr16I8oOFUzj0bwKG32Nnej7VdueZZtYqRNZGTHYq5jcvlZdMy1PURI/MrPbkYE6hAbFh9OSI3tOYDGcTlIt4mqsv3xPrsbFh4WBF7Ha3+eZ0bNbkeIlBAFOaCX1yYLgPKzLC6yGxTlZgFTCpBgXN4nuU3luZf3US4zfTb94ouHTx09euyBN73pul958MFv7dAkZ6cW1zeG1kCgWwIIkG55U1uHBK677rp/ceTI0TsVBF43vkaPYWmeZTKXS9FPXLQFmfkIkXAicqDNQiSC1ens/hwYc1tyWVmElIE3d7P4tUVIrH1cdjxKPm1BPNqTzyvERZmMGm5IBP7cFZOFSykqsmDIbcrHhEgpBcJcArC8FrmMUuTl69KPQ4i1ss7yOnsa/P37D5xct+68ezWPyK/ee++9+1UmOSEd/k2gqsVFAAGyuK4HrVk4AoN6tPvPKCfhDiVDbi5HQeQAejrRkQNUW5Dp84u3Kjb/Oi9FRnZisqjIoiU7GaVzE595u8WE/+URN+Ww2hzEo6vG23I3TJsQKYN/GfTzENx4XT5DJiefZgFSuhxZXOSupywaStFW8m/rXsmsglHeFvW2ibvc/RPtzftlAeLzDobZKTFjTWzn0Uee3Owh3Zc3PvTQQzvV9plHDS/cvU9JEFgSBBAgS+Iy0chXQGBIwyDfu3HjBX84Ojqy/tSpCSVcnpyVFJkDV12+vw4zXTT9EhO9Zw5E0TYHqjgm//otf7Hncyk/C5GSjy+TVrMgKN2KaEO0Ma/LQJ3FTex3OvcjjzKJ8rLoiS6YOMc4vzzCpezCCOGURUCIlFL85TqDdSkQou78oLsQMFksZMFW8s7cwtkpr21mlt2bqN9lxqK5ZgY014ydJz/a+HGNBv/3DzzwwA+0L7kgr+DLzSHLgwACZHlcR87i5QSGNfLgA3rA2C3rN2xYe/LEqWrEhx86q6GRAwoAvce/5wCWA2cEj/yLOjsgpWsxn4vQL6C2HZvLL8VDdkmyAIrtERxzUC/riM/y6Jl+++R2l2WXgqIUTGU3S+kilcfn922vy26RYNOPV8mgzWHq55C5zHA1sgOVRUZbe4KBhz17yHN0eSn3Zlr35F6V+w7dhw/cd999nh+EfxBYkQQQICvysq+Ikx7SJFg3K7j+/ujo2HmrV49VJ+0pPxxwR0aGBzRjZeWIRFJkHciq//cARbAKZyEnpc4VKNuciRA0EbCycDjdFSmFz+mCbhYJWUjlbofYJ4ubsh39nJy8X8mkTfS0dYtEGW3dK/l82wRS2zH5nPO1KUVfm5DIbck8SlFTvg9xklm6vU7ydc7H1JSndR/siV0l42pEzOR+lfOzEiJfQ4Cc7s7n8+VMAAGynK/uyj63wS1btrxJU63/qUTHdmWgDmtqbAmPVVVQqIKy+OjZcgOrx8YG1m9Yp7VdkZmcwDLIBc4chMpf823Bq/yFfDox0VZ+Dq6lcMjdLv6s3yiQuXIfylEvOUjHZ7kbo83VKFmE2Mn5H1k4ZZ5ZBJbOUxYTudslC50s+KKdUW8WMKXbkoVHeV3ife5aK4VN1Ou16zl48GA1y2xd91AlPEbHNApITwe266Z9JjX/yt9r/Qvf/OY3PScIOSAr++/Uij57BMiKvvzL++S3bt06Lvv738r+/m/6g3+lgoHi3Ej9CHkJj8HBmce+WHasWqUgMTZaLfp1OjA26vkrhiVUZg9UKH9B52Dcz0FocxnaunBKdyTel10gbb/YS9elTRyVLkGUm/Nd2sROeY5t4qJ0V0oWpWOUz7Uf01xGW1dKFjQlu7an4vYTj8GhFDKl6Jyetl4YqgTsxMSp3hOG3dXiHCO7Z/6sHn6se2l89cAauWyeoM3iQ8sOCZDf1Gy8f/fYY4+dWN7fQM4OAnMTQIBwhyxrApdddtlqiZB/pQDxUQWG63Sy4/UJez6KeoKsqt+lEiMSGlWAqTeNVrN5rhkYX7N6YKQSLoNVIIlg6XV2FdpyRXIAi2CZg3kZtPsF2TLQ+n38ss9OTdsv/H6ipp8bUIql3Ka2sspy+rWhn1jIOSPhtuQk1DjXttwS1+URJm3dQFm8xet8vTK3UlCFCIu63S7ncZw4KdHx0rEBzekh8VE/2K++L2q3ww6b5zyx2+GlmYTNCvaE9v2O2nrrsWPH/lpzgPBsmGX9l4eTmw8BBMh8KLHPUicwohExrzlw4MAnFGjerSA0MjtIqo9eTofdDv1+rYfOFmd84vgxBbqJKqDoQWMD559//oCfdZJFRzkaJIJYWPjxKzvqLrtOIkiWbkPpFORychdABNQsTNyG3BWRA3E+xXAGsmvSJjZy2WXybrzPXTaxf3nupWiKbpfsQJSJodm9iLZn56Sfe5EFlffP3U1ZpOTr5bKctKx7RsNnn9MIlhfqEU5DI5V4tSAdlhgdGfZTgId0XwzrfhjXsnbWpGtNO0+orL9cu3btBzZt2rSbWVCX+p8T2r9QBBAgC0WSchY7gVF1q/wb/Yr9vITGhZ6VbGZoqOVGnShYB/94Xf+qPX7i+MBJLdmtiOAYT351fokXixKPsnEXTs59iADblowZia9l90AEzrlchzbhEIG0FDLRhixK8kWbtb9FmAKu83FFo/Xa9nNQqu31fPe95Ms2sVMe39aF01ZHP5GUBVzZ/RTnHtc4hIjdE49S8TBZ5QtVXSpOII1n5Nj1cFdL3BcWqXY5lNhcJTA7uXlUXXVe8lT03t+5ICp3Su7bDtX/nn379n1XHMj5WOx/KWhfZwQQIJ2hpqJXmYDv9TEFiXcqOPwXBYRr9H6VBYEDh9flL+5ob520Wj83JTsO+Rd3iAUHJf3SrbpqYqZRl2tBEiIlPyelEkGuu3kqbxO3q4DnbY79eo5II44siOpW1XU7wNf5CFlUZFFSio36M+uDmeN67kS6QHV+TPhAdoR0nP9Td0PpugxVZU315kapiomGVt1adUn1LCuzk2Qj92S2WApB6POs65v5fEYsTuu6VALJrobqdzviOgR7CwiLCYsKL34AnwWH640cEYsOC5DSQXG5vo5Rpq9flRukpRavNce4f7yf64o61IZpfbZT1/+/q5z/tXv37mOv8neA6iGwqAggQBbV5aAx55iA73dHlA3qSvkPCji/qkB0hQLNGr1WvK+fUxKiJNv7Zbvi17YDmRcHPAcmiw8f7yDkX9RtIqXsZnCQ8y/qNWvPU8KiLHz9mh5TsJNF0+Se1PF8SFa/g24llnwmHt6pVT3U0yLAwX3mK126IxFIazegFgmxdx5+XHlANjC8tuCwAKu21aIoRJLLm7I4aD5zmT2hoK1T05PV8f5XdW9V3R/a1tQ6IyxCmtSUfUycV93Gpr1a25SphlJ7BteJyYFT2nBCCaDHj9m9ODpw9MhLPRfD1yQ7HuW18LX2UGznaliE+HqZo4WGt/m6ZMcq+GVXJrpqfLzFTuOqTWmfF3SP/V99/nE5Yj9UwqkzVJl2/Rx/wSl+aRFAgCyt60VrF4aA7/tRCxEFmaslIK5XwPh3ChZXats6LauqmJlckXgdQSivS0HhAOVg5O0hUHL3R/5F74Bcd/lo1MTY2oFBJcbW8bl2P2qlUAf2YQVmx3M/08bipEp+9FpLlYdgwaKg2XN09OvcoqUKpA7k1fG1i+Jjww2pnB9X1dMB9Z+FXqBt3IwqmDf8e45I89ms4G6B03ThzGyv82osZiZ1zhoPUgu3RrxNSEz0XAt9Nuln1VSfeWmOacSexUcliszXQskFu8yJYwPTk6de5mSEiAhhaR7RdRZrn1a/4bpxDtE+uxzxNOHGPfL06hMq/7DEy/e1/gu9/ys5Lo9ptMtLKprZThfme0spy4wAAmSZXVBO54wJ2Le3K7JOv1gvVRB6o17/pJbXKbhcovUmLZ7FbJWCSuWSVE5A82C7nOcxK2inAF52WcT7cE6q44aUQzAypsAtJ6PSHc3gXwVady/E8M7ZZ9cIhdhYzWFSWxeVLrCGsaqw4Gj2qbdXnSn+sOdehANSn1+T9xEaqMmJqYpo2tJrh8qwAIjFlefzrc4jRELTFeOdXXOtrRpTIJreCK7qjJvzyLZBdlhCSLkbxPO3DE1b9E1U5xTdXIh1cPEAAAlxSURBVCE24nrF9cvDjktxmF2tOgekXpr9LDYmVZ4Fx1HV84yWx1TPt7Tcp30eVR7QYRyPM/4ecsAKJIAAWYEXnVM+LQE7IBYdG2XFb1dAeosCy9u13qa1h/HaPbFo8TKsxcKk+hdOSQ54EZB7wbOXHxHtqKNvlWXRKIcmDjfdDc6vcCV61sysQO3ukSrk19qgEh9+FzkTzdfbXRZNDY29MiutdOb4pj1Nt0rPhfHmxv2o8i6a2urN8Sfk5X9KKkcl3JxeFsgM+57QcXtnqYyZPJXK7bFz07hRdow8qZdHnWhuuV6qSd1NE8fNtCXERXSZxTq2W2zY0QhXo8nz0cfVFbBz4eWU6vdyXCL1RXW1/ZPExle1fF3HP6H1Szt37nQXCwmmp/1qsQME0t8AYEAAAvMisEp9+RsVwDYpWF2owLNFy5UKStfq6GsVr+yejGrpRWQLkjpG1/9cSyNMKqFSOykz03SXX8sm+6HaHMIkXIsQEv6sydCoo30jUOrPe30qyaHIoqGREuG2VA5FdBvVeSXDw7VbUueY2I1p6tPaXSne4G6eOi+lGT3UROKsPaq8jl5iibuRmveNy+J93bVSiYqqq6hxd5JYq6RVk5Ca5U7NphYfkbRauhjxxF8LCyeHNqKwEhr+pzL8kDg7J1MSFMf1+ofadr8KfkjLDyU89mjxFOoH9uzZ42RS8jnm9bVhJwj0J4ADwt0BgTMjMBPVZ1TAkJIZNypoXabAd1EjULYqgF2sgLVFy4Wq4gKt12lZo9erta7EShU8G3chugc8KqZ+XXeFZOek3t3b6llcY784hV7Qr2VL78xCzFTrnt2QP58NIRyYKC87HVXwdrCX+Jhpz0xyauzbEwuzG1Xnn1TKqS5HcmOmnZFT0nweToXfhqioRtXI+rFgyTk2bfk2tcirBJJFxgkth7Qc1LLPiwTHs/psr8TFM3K79qiMXXr91OOPP36k0VFVS87sFmFvCEBgPgQQIPOhxD4QOD2BsBxi3Uu7aJTATJRVPomC3QUKdFs1WuYiBdnX6gf4hfodfolfN0LlPAsVLe7ucTeP117cPRSLp3Gt4uNskVIH3UqCJCeh7XWclj8LwZCPO91pl2JjJlYX3SCVaqhLC1HhddvQ5sad6FUdwkwbqu4QLZ7C3GLC3R4nG2HxktYv6byPSFS8oPVzWnt5Wq93SVjsljB8Xs9q8Qyk0VVSpa9WANuX050+n0MAAmdBAAFyFvA4FAJnQcDfvXgYTbyOhNgqt0RDekcUOIcVkEe8aJvXfj+qwLpeAXezXm/Q2q9fo8/ttpyvtUfy2GlZpeNDxKzysXpv8TKs/au6i2DvdljsVH8X3DPhdRIn8fci/92oZIW7MJog7uOqLo3mvRM2I5eiWuszWz/Vdu16UmuPFDmqbce0HLGQ0PZDOsfntf1FLYckVA5JQOz3vvr8lD47KfHmRNBTLkvvvc3rKYm7Cc25kcWFRUYIjbO4ZBwKAQgsJAEEyELSpCwIdEegn4DJomZww4YNwwreFjKViNEw0UqIaBnyEmLDk3TJkanEjoWOAnk1FDk+bwSJ33sffawsjlpkTKh8i4oQFxONwNDAkQlvrwRCCA7NCloJEIuPRjhMKufCr52D4YKrtbZNazTJ1MMPP9zmUnRHmZogAIFzRgABcs7QUjAEIAABCEAAAv0IIEC4N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zAPwNiQOPbjj4jKAAAAABJRU5ErkJggg=="/>
          <p:cNvSpPr>
            <a:spLocks noChangeAspect="1" noChangeArrowheads="1"/>
          </p:cNvSpPr>
          <p:nvPr/>
        </p:nvSpPr>
        <p:spPr bwMode="auto">
          <a:xfrm>
            <a:off x="155575" y="-465138"/>
            <a:ext cx="12954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9" name="Picture 15" descr="http://pngimg.com/uploads/web_camera/web_camera_PNG798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2741760"/>
            <a:ext cx="1130300" cy="12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pngimg.com/uploads/monitor/monitor_PNG1016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64" y="2750356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:\Downloads\struct_schem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17" y="1803812"/>
            <a:ext cx="4264658" cy="30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8225" y="1590674"/>
            <a:ext cx="3989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preprocessing:</a:t>
            </a:r>
          </a:p>
          <a:p>
            <a:pPr marL="342900" indent="-342900">
              <a:buAutoNum type="arabicPeriod"/>
            </a:pPr>
            <a:r>
              <a:rPr lang="en-US" u="sng" dirty="0" err="1" smtClean="0">
                <a:solidFill>
                  <a:srgbClr val="FF0000"/>
                </a:solidFill>
              </a:rPr>
              <a:t>Denoise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/>
              <a:t>Debayer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Segmentation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Morphology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Resizing &amp; Transforming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Interpolation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38400" y="2085975"/>
            <a:ext cx="4733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:\Downloads\struct_scheme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34"/>
          <a:stretch/>
        </p:blipFill>
        <p:spPr bwMode="auto">
          <a:xfrm>
            <a:off x="1279935" y="3162300"/>
            <a:ext cx="913089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Downloads\struct_scheme (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119187"/>
            <a:ext cx="24860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Downloads\struct_scheme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6" t="66295" r="5656" b="2232"/>
          <a:stretch/>
        </p:blipFill>
        <p:spPr bwMode="auto">
          <a:xfrm>
            <a:off x="8001001" y="666750"/>
            <a:ext cx="21145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9" y="318655"/>
            <a:ext cx="10522634" cy="625095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выполнения ВКР: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проектируемых модулей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отдельных функциональных блоков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«скользящего» окна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Медианный фильтр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Гаусса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Усредняющий фильтр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по-черному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схем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синтеза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3988" y="6329218"/>
            <a:ext cx="197812" cy="415636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8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593074" y="437331"/>
            <a:ext cx="2798326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«Скользящее» окно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:\Downloads\slicing_window_diag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51" y="1609469"/>
            <a:ext cx="5620900" cy="28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49" y="2895600"/>
            <a:ext cx="1476375" cy="74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04" y="4555496"/>
            <a:ext cx="1330954" cy="133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8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67162"/>
              </p:ext>
            </p:extLst>
          </p:nvPr>
        </p:nvGraphicFramePr>
        <p:xfrm>
          <a:off x="1566545" y="819753"/>
          <a:ext cx="7567930" cy="41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357"/>
                <a:gridCol w="1231509"/>
                <a:gridCol w="1317634"/>
                <a:gridCol w="1190287"/>
                <a:gridCol w="1190287"/>
                <a:gridCol w="732428"/>
                <a:gridCol w="732428"/>
              </a:tblGrid>
              <a:tr h="211861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Размер маски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Рабочая частота, МГц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 </a:t>
                      </a:r>
                      <a:r>
                        <a:rPr lang="en-US" sz="1400">
                          <a:effectLst/>
                        </a:rPr>
                        <a:t>ALM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 </a:t>
                      </a:r>
                      <a:r>
                        <a:rPr lang="en-US" sz="1400">
                          <a:effectLst/>
                        </a:rPr>
                        <a:t>DSP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 </a:t>
                      </a:r>
                      <a:r>
                        <a:rPr lang="en-US" sz="1400">
                          <a:effectLst/>
                        </a:rPr>
                        <a:t>RAM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Block memory,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бит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 smtClean="0">
                          <a:effectLst/>
                          <a:latin typeface="Palatino Linotype" pitchFamily="18" charset="0"/>
                        </a:rPr>
                        <a:t>Задержка,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 smtClean="0">
                          <a:effectLst/>
                          <a:latin typeface="Palatino Linotype" pitchFamily="18" charset="0"/>
                        </a:rPr>
                        <a:t>такты</a:t>
                      </a:r>
                      <a:endParaRPr lang="ru-RU" sz="1400" dirty="0">
                        <a:effectLst/>
                        <a:latin typeface="Palatino Linotype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235,29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116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49 152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4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208,1</a:t>
                      </a: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260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98 304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6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045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217,44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475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147 456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 smtClean="0">
                          <a:effectLst/>
                          <a:latin typeface="Times New Roman"/>
                        </a:rPr>
                        <a:t>8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383</Words>
  <Application>Microsoft Office PowerPoint</Application>
  <PresentationFormat>Произвольный</PresentationFormat>
  <Paragraphs>215</Paragraphs>
  <Slides>21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Кривченко Сергей Константинович</cp:lastModifiedBy>
  <cp:revision>131</cp:revision>
  <dcterms:created xsi:type="dcterms:W3CDTF">2019-06-11T22:24:43Z</dcterms:created>
  <dcterms:modified xsi:type="dcterms:W3CDTF">2021-06-03T14:02:29Z</dcterms:modified>
</cp:coreProperties>
</file>