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F7867-A24E-40C9-AE44-2DCDFD159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1DA55-0DEB-48E3-AA29-3B9623D98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AE1D8-D01D-4244-A80F-D7673CDF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1EC31-01D3-48EC-A4E8-87B5E2AD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B3793-0CC9-4E2F-ABB1-8A52905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0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826DE-1647-4CAE-AB8A-8B04DC81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25C610-DFF4-4A78-9303-D781BC4C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03A7F-45C7-4525-B4A0-4D6F28C8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C3D80-26FE-48F6-83F1-D67DB088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148C9-FAA1-4132-B034-C589255A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B97097-73D2-48A6-89B4-9C87CE42E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B34B70-604E-4F0B-81D4-E555240E4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6E52F-D64E-45D3-8DA6-B5DB17D5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026E70-DE60-4E92-A266-FBDE899A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709C2-18B5-4267-A482-7410729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4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9DFE8-1406-433F-9DCF-16DC844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C6EAC-5B9F-4878-94A4-5301198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0E149-D9AD-460C-A5B4-CB7D470E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72901-32CE-4698-9994-FCE50B7C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6E304-0C60-4CC2-92AB-93CD1227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51C4-A838-4E27-B524-AB67AA7E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3ED94A-162B-485A-8D70-E0F8AF34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9DBA1-BA84-4B1C-886B-B7874AFC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C73CF-3DFB-48E5-997D-583F5F9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12558-8664-4C2D-864C-10F12174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3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AE6C0-2E39-4C61-8E7E-E9739491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D36E4-EA5A-479F-82A1-AE3EE8133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9A82E-1977-4485-8AC8-35219669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221F5-9496-4D2A-BD64-38E4C1CB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D15A9-E89A-4B9E-A89B-4BE4F524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AACC41-95A2-4764-A902-A143821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7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F8F0D-BEEC-4EC9-8C03-496D8C2A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BBB6A-34B3-43F8-BEA5-18F6D5EB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068261-E2E0-4D8E-9B69-7510C81D7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87E29E-F468-46D2-A37D-EFDB14C57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210A61-EAAF-4B39-AF95-B1BE41BF6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DEDD7B-7DF5-422B-9940-E538E812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7C9385-43EC-4B50-AE76-AC9D5B1A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20FB69-25AB-4CAE-B966-474BC7F0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5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F397C-92FA-45B2-8A14-6281B091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CF50B-87E0-46D7-9A95-E068B1C4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54C32-6EF4-4936-A68E-77487924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B2364-14A8-4D0D-AEC1-3F23106E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F88D47-D343-4756-A3E2-326F727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F47BB1-C34C-41AF-98F1-DDEF6D64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5393DF-DE29-4D0C-AEF6-60EE6868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6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94C19-7972-4D62-9B3A-B0835E01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CEF29-4C2F-432A-8D5C-D38A69EE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C24AFD-185C-4319-8EA2-070277CC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B3D860-A91B-4E85-9B3C-746695F3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27E45C-D0C7-493E-9090-4C3EA678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E1AE7E-F852-49F9-93DE-A51980E1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2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28D60-3773-4065-871F-FD77B6C1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279B3C-FDFC-499B-AEB0-E67CD5822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521E2-C959-4A3D-9174-D55C0966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2D056-0943-453D-B3EE-4C6827B4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7B3FEB-DD3D-4B53-BF67-14EBAC62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FF02C-AF81-479F-BC85-BD4D4021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0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D659F9-D218-403E-9BCB-C7E4C497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B5D442-ABE2-4D38-AD33-8DEEF34B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87ECA-DB1E-4B5B-870B-CF2C4673F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DB2C-E401-409D-AE31-B12BFD9E09F1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CEF90-A643-4218-B1AE-B1EF10B95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410C9-F113-4017-9BA1-F5A0D5BDC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C5E8-562B-4BEA-848D-68635CC3F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4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B187E2-4361-404E-B9A8-F30C9AB0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47" y="1941720"/>
            <a:ext cx="5192771" cy="3766353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30BB1E4-A6DC-43DA-A6DE-4AE49DA2D748}"/>
              </a:ext>
            </a:extLst>
          </p:cNvPr>
          <p:cNvCxnSpPr>
            <a:cxnSpLocks/>
          </p:cNvCxnSpPr>
          <p:nvPr/>
        </p:nvCxnSpPr>
        <p:spPr>
          <a:xfrm>
            <a:off x="3221302" y="1638794"/>
            <a:ext cx="0" cy="15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6139C0C-E995-4EFE-8211-00218555F632}"/>
              </a:ext>
            </a:extLst>
          </p:cNvPr>
          <p:cNvSpPr txBox="1"/>
          <p:nvPr/>
        </p:nvSpPr>
        <p:spPr>
          <a:xfrm>
            <a:off x="8394984" y="423333"/>
            <a:ext cx="3797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Player A (Lautstärke)</a:t>
            </a:r>
            <a:br>
              <a:rPr lang="de-DE" dirty="0"/>
            </a:br>
            <a:r>
              <a:rPr lang="de-DE" dirty="0"/>
              <a:t>Player B (Lautstärke)</a:t>
            </a:r>
            <a:br>
              <a:rPr lang="de-DE" dirty="0"/>
            </a:br>
            <a:r>
              <a:rPr lang="de-DE" dirty="0" err="1"/>
              <a:t>Cart</a:t>
            </a:r>
            <a:r>
              <a:rPr lang="de-DE" dirty="0"/>
              <a:t> 1 (Lautstärke)</a:t>
            </a:r>
            <a:br>
              <a:rPr lang="de-DE" dirty="0"/>
            </a:br>
            <a:r>
              <a:rPr lang="de-DE" dirty="0"/>
              <a:t>USB Wiedergabe (Encoder)</a:t>
            </a:r>
            <a:br>
              <a:rPr lang="de-DE" dirty="0"/>
            </a:br>
            <a:r>
              <a:rPr lang="de-DE" dirty="0"/>
              <a:t>Kommunikation/Externe USB Audio</a:t>
            </a:r>
            <a:br>
              <a:rPr lang="de-DE" dirty="0"/>
            </a:br>
            <a:r>
              <a:rPr lang="de-DE" dirty="0"/>
              <a:t>Bluetooth an Smartphone für Anrufer</a:t>
            </a:r>
            <a:br>
              <a:rPr lang="de-DE" dirty="0"/>
            </a:br>
            <a:r>
              <a:rPr lang="de-DE" dirty="0"/>
              <a:t>Encoder ON/OFF</a:t>
            </a:r>
            <a:br>
              <a:rPr lang="de-DE" dirty="0"/>
            </a:br>
            <a:r>
              <a:rPr lang="de-DE" dirty="0" err="1"/>
              <a:t>Cart</a:t>
            </a:r>
            <a:r>
              <a:rPr lang="de-DE" dirty="0"/>
              <a:t> 2,3,4,5,6 (Lautstärke)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3DAA5D5-34B0-4F61-B112-54D616118455}"/>
              </a:ext>
            </a:extLst>
          </p:cNvPr>
          <p:cNvCxnSpPr>
            <a:cxnSpLocks/>
          </p:cNvCxnSpPr>
          <p:nvPr/>
        </p:nvCxnSpPr>
        <p:spPr>
          <a:xfrm flipV="1">
            <a:off x="3648814" y="593123"/>
            <a:ext cx="0" cy="2512274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9318D7A-08AC-4FD3-B484-E1409CDF1C43}"/>
              </a:ext>
            </a:extLst>
          </p:cNvPr>
          <p:cNvCxnSpPr>
            <a:cxnSpLocks/>
          </p:cNvCxnSpPr>
          <p:nvPr/>
        </p:nvCxnSpPr>
        <p:spPr>
          <a:xfrm flipH="1">
            <a:off x="3648816" y="593122"/>
            <a:ext cx="4746168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D730F3D-C5C3-44BF-A38E-DAFC32BCF72C}"/>
              </a:ext>
            </a:extLst>
          </p:cNvPr>
          <p:cNvCxnSpPr>
            <a:cxnSpLocks/>
          </p:cNvCxnSpPr>
          <p:nvPr/>
        </p:nvCxnSpPr>
        <p:spPr>
          <a:xfrm flipV="1">
            <a:off x="4080284" y="872837"/>
            <a:ext cx="0" cy="223256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183CA6-6A55-4122-9D29-7565BCE8D182}"/>
              </a:ext>
            </a:extLst>
          </p:cNvPr>
          <p:cNvCxnSpPr>
            <a:cxnSpLocks/>
          </p:cNvCxnSpPr>
          <p:nvPr/>
        </p:nvCxnSpPr>
        <p:spPr>
          <a:xfrm flipH="1">
            <a:off x="4080286" y="872836"/>
            <a:ext cx="4314698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D574B6-FC90-44E8-9C2C-501658BD3ABE}"/>
              </a:ext>
            </a:extLst>
          </p:cNvPr>
          <p:cNvCxnSpPr>
            <a:cxnSpLocks/>
          </p:cNvCxnSpPr>
          <p:nvPr/>
        </p:nvCxnSpPr>
        <p:spPr>
          <a:xfrm flipH="1" flipV="1">
            <a:off x="4523631" y="1149927"/>
            <a:ext cx="1" cy="195547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0138B38-376A-45A7-8D1C-16E642E6F079}"/>
              </a:ext>
            </a:extLst>
          </p:cNvPr>
          <p:cNvCxnSpPr>
            <a:cxnSpLocks/>
          </p:cNvCxnSpPr>
          <p:nvPr/>
        </p:nvCxnSpPr>
        <p:spPr>
          <a:xfrm flipH="1">
            <a:off x="4523632" y="1149926"/>
            <a:ext cx="3871352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377BD5A-181F-4423-8C6E-3B0C03B34155}"/>
              </a:ext>
            </a:extLst>
          </p:cNvPr>
          <p:cNvCxnSpPr>
            <a:cxnSpLocks/>
          </p:cNvCxnSpPr>
          <p:nvPr/>
        </p:nvCxnSpPr>
        <p:spPr>
          <a:xfrm flipH="1" flipV="1">
            <a:off x="4939267" y="1417224"/>
            <a:ext cx="3455716" cy="16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1F1EB33-ABE7-4D47-9E0E-64392E4106D9}"/>
              </a:ext>
            </a:extLst>
          </p:cNvPr>
          <p:cNvCxnSpPr>
            <a:cxnSpLocks/>
          </p:cNvCxnSpPr>
          <p:nvPr/>
        </p:nvCxnSpPr>
        <p:spPr>
          <a:xfrm>
            <a:off x="4939266" y="1405455"/>
            <a:ext cx="0" cy="1747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V7 - Podcast-Mikrofon - Shure Deutschland">
            <a:extLst>
              <a:ext uri="{FF2B5EF4-FFF2-40B4-BE49-F238E27FC236}">
                <a16:creationId xmlns:a16="http://schemas.microsoft.com/office/drawing/2014/main" id="{9765BABC-30D4-4E1F-92A7-8D3E9548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92753" y="951068"/>
            <a:ext cx="680851" cy="6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42CB6B8-A909-430D-9775-6B9BFBA41592}"/>
              </a:ext>
            </a:extLst>
          </p:cNvPr>
          <p:cNvCxnSpPr>
            <a:cxnSpLocks/>
          </p:cNvCxnSpPr>
          <p:nvPr/>
        </p:nvCxnSpPr>
        <p:spPr>
          <a:xfrm flipV="1">
            <a:off x="6021900" y="2248499"/>
            <a:ext cx="229589" cy="17406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6D675D5-4D62-4222-90B2-CB4BAD19B73A}"/>
              </a:ext>
            </a:extLst>
          </p:cNvPr>
          <p:cNvCxnSpPr>
            <a:cxnSpLocks/>
          </p:cNvCxnSpPr>
          <p:nvPr/>
        </p:nvCxnSpPr>
        <p:spPr>
          <a:xfrm flipH="1" flipV="1">
            <a:off x="6251490" y="2248497"/>
            <a:ext cx="2143494" cy="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E83C0C5-A315-4F4B-8A1D-C6254B2066CB}"/>
              </a:ext>
            </a:extLst>
          </p:cNvPr>
          <p:cNvCxnSpPr>
            <a:cxnSpLocks/>
          </p:cNvCxnSpPr>
          <p:nvPr/>
        </p:nvCxnSpPr>
        <p:spPr>
          <a:xfrm flipH="1">
            <a:off x="5393783" y="1692233"/>
            <a:ext cx="704" cy="1460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6F103E8-15E4-4056-957F-001BEECDCC3A}"/>
              </a:ext>
            </a:extLst>
          </p:cNvPr>
          <p:cNvCxnSpPr>
            <a:cxnSpLocks/>
          </p:cNvCxnSpPr>
          <p:nvPr/>
        </p:nvCxnSpPr>
        <p:spPr>
          <a:xfrm flipV="1">
            <a:off x="5393783" y="1700978"/>
            <a:ext cx="3001201" cy="15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D5777F9-805A-4B25-91DB-55E01B245D91}"/>
              </a:ext>
            </a:extLst>
          </p:cNvPr>
          <p:cNvCxnSpPr>
            <a:cxnSpLocks/>
          </p:cNvCxnSpPr>
          <p:nvPr/>
        </p:nvCxnSpPr>
        <p:spPr>
          <a:xfrm>
            <a:off x="5829915" y="1981199"/>
            <a:ext cx="256506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E129256-BEB7-4318-A918-3A71F43C798D}"/>
              </a:ext>
            </a:extLst>
          </p:cNvPr>
          <p:cNvCxnSpPr>
            <a:cxnSpLocks/>
          </p:cNvCxnSpPr>
          <p:nvPr/>
        </p:nvCxnSpPr>
        <p:spPr>
          <a:xfrm>
            <a:off x="5829915" y="1981199"/>
            <a:ext cx="0" cy="11717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232CF5BD-3E31-44CA-8C73-C85E9086EA80}"/>
              </a:ext>
            </a:extLst>
          </p:cNvPr>
          <p:cNvSpPr txBox="1"/>
          <p:nvPr/>
        </p:nvSpPr>
        <p:spPr>
          <a:xfrm>
            <a:off x="8432590" y="3619442"/>
            <a:ext cx="261257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dirty="0"/>
              <a:t>Steuerung Cartplayer</a:t>
            </a:r>
          </a:p>
          <a:p>
            <a:pPr algn="l"/>
            <a:r>
              <a:rPr lang="de-DE" dirty="0"/>
              <a:t>Start/Stop 1 bis 6</a:t>
            </a:r>
          </a:p>
        </p:txBody>
      </p:sp>
      <p:sp>
        <p:nvSpPr>
          <p:cNvPr id="1028" name="Rechteck 1027">
            <a:extLst>
              <a:ext uri="{FF2B5EF4-FFF2-40B4-BE49-F238E27FC236}">
                <a16:creationId xmlns:a16="http://schemas.microsoft.com/office/drawing/2014/main" id="{55AC5D54-8BE6-4021-8122-2C6F0C81C8EE}"/>
              </a:ext>
            </a:extLst>
          </p:cNvPr>
          <p:cNvSpPr/>
          <p:nvPr/>
        </p:nvSpPr>
        <p:spPr>
          <a:xfrm>
            <a:off x="6585977" y="3105397"/>
            <a:ext cx="1106378" cy="171390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D908331-D158-411F-A4E1-7A330B5B95BD}"/>
              </a:ext>
            </a:extLst>
          </p:cNvPr>
          <p:cNvCxnSpPr>
            <a:cxnSpLocks/>
          </p:cNvCxnSpPr>
          <p:nvPr/>
        </p:nvCxnSpPr>
        <p:spPr>
          <a:xfrm flipH="1">
            <a:off x="7733919" y="3942608"/>
            <a:ext cx="698671" cy="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878CD9D-448B-45AF-A01A-B594D7C99663}"/>
              </a:ext>
            </a:extLst>
          </p:cNvPr>
          <p:cNvCxnSpPr>
            <a:cxnSpLocks/>
          </p:cNvCxnSpPr>
          <p:nvPr/>
        </p:nvCxnSpPr>
        <p:spPr>
          <a:xfrm flipH="1">
            <a:off x="714435" y="1082289"/>
            <a:ext cx="1530000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4B63075E-AFFC-41C4-95F6-04D4F5A381DF}"/>
              </a:ext>
            </a:extLst>
          </p:cNvPr>
          <p:cNvSpPr txBox="1"/>
          <p:nvPr/>
        </p:nvSpPr>
        <p:spPr>
          <a:xfrm>
            <a:off x="633835" y="759124"/>
            <a:ext cx="135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MIDI STEUERUNG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FC5D00A-3CC5-4C1C-AF5D-9E3FD845CCEF}"/>
              </a:ext>
            </a:extLst>
          </p:cNvPr>
          <p:cNvCxnSpPr>
            <a:cxnSpLocks/>
          </p:cNvCxnSpPr>
          <p:nvPr/>
        </p:nvCxnSpPr>
        <p:spPr>
          <a:xfrm flipH="1" flipV="1">
            <a:off x="711255" y="2364488"/>
            <a:ext cx="15299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CA2510E9-E8B9-4D05-AE5A-8A1FE5166AB1}"/>
              </a:ext>
            </a:extLst>
          </p:cNvPr>
          <p:cNvSpPr txBox="1"/>
          <p:nvPr/>
        </p:nvSpPr>
        <p:spPr>
          <a:xfrm>
            <a:off x="643013" y="2051785"/>
            <a:ext cx="13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AUDIO VERBINUNG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CC30306-2E6B-4DDD-B780-CB172244EDFC}"/>
              </a:ext>
            </a:extLst>
          </p:cNvPr>
          <p:cNvSpPr txBox="1"/>
          <p:nvPr/>
        </p:nvSpPr>
        <p:spPr>
          <a:xfrm>
            <a:off x="633834" y="1405455"/>
            <a:ext cx="16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EXTERNE QUELLEN</a:t>
            </a: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414433E9-0B49-40C0-ADFA-AA9FCE88E314}"/>
              </a:ext>
            </a:extLst>
          </p:cNvPr>
          <p:cNvCxnSpPr>
            <a:cxnSpLocks/>
          </p:cNvCxnSpPr>
          <p:nvPr/>
        </p:nvCxnSpPr>
        <p:spPr>
          <a:xfrm>
            <a:off x="714434" y="1728622"/>
            <a:ext cx="153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99B675C9-FB8E-4B81-BC1B-4F14C7BE887F}"/>
              </a:ext>
            </a:extLst>
          </p:cNvPr>
          <p:cNvSpPr/>
          <p:nvPr/>
        </p:nvSpPr>
        <p:spPr>
          <a:xfrm>
            <a:off x="6585977" y="4901812"/>
            <a:ext cx="1106378" cy="51042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D7DA5A8-51B0-48E0-A3A7-B4AF3AF6BD72}"/>
              </a:ext>
            </a:extLst>
          </p:cNvPr>
          <p:cNvCxnSpPr>
            <a:cxnSpLocks/>
          </p:cNvCxnSpPr>
          <p:nvPr/>
        </p:nvCxnSpPr>
        <p:spPr>
          <a:xfrm flipH="1">
            <a:off x="7679487" y="5011491"/>
            <a:ext cx="698671" cy="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FE034578-3EDD-43B6-BE22-41045D8FD116}"/>
              </a:ext>
            </a:extLst>
          </p:cNvPr>
          <p:cNvSpPr txBox="1"/>
          <p:nvPr/>
        </p:nvSpPr>
        <p:spPr>
          <a:xfrm>
            <a:off x="8432590" y="4805018"/>
            <a:ext cx="261257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Steuerung Player</a:t>
            </a:r>
          </a:p>
          <a:p>
            <a:r>
              <a:rPr lang="de-DE" dirty="0"/>
              <a:t>Start/Stop A+B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3C5C2CD7-459D-4B8E-8FED-B0C184EA6AFC}"/>
              </a:ext>
            </a:extLst>
          </p:cNvPr>
          <p:cNvSpPr txBox="1"/>
          <p:nvPr/>
        </p:nvSpPr>
        <p:spPr>
          <a:xfrm>
            <a:off x="633836" y="79255"/>
            <a:ext cx="651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Hybrid Modus Rode Rodecaster Pro 1 mit mAirList (Einzelsendeplatz)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354B9D-77C3-4EE6-9B5F-6F6764062919}"/>
              </a:ext>
            </a:extLst>
          </p:cNvPr>
          <p:cNvSpPr txBox="1"/>
          <p:nvPr/>
        </p:nvSpPr>
        <p:spPr>
          <a:xfrm>
            <a:off x="2892753" y="6041735"/>
            <a:ext cx="47342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mAirList PFL Modus </a:t>
            </a:r>
            <a:r>
              <a:rPr lang="de-DE" dirty="0" err="1"/>
              <a:t>Toggle</a:t>
            </a:r>
            <a:r>
              <a:rPr lang="de-DE" dirty="0"/>
              <a:t> ON/OFF + Extra PFL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2C74E0B-7FBE-4F1A-BE33-1B041C5C0C3B}"/>
              </a:ext>
            </a:extLst>
          </p:cNvPr>
          <p:cNvCxnSpPr>
            <a:cxnSpLocks/>
          </p:cNvCxnSpPr>
          <p:nvPr/>
        </p:nvCxnSpPr>
        <p:spPr>
          <a:xfrm flipV="1">
            <a:off x="3559750" y="5506193"/>
            <a:ext cx="0" cy="53554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C079104-E62C-4BA9-9CF0-733A0F3D88C5}"/>
              </a:ext>
            </a:extLst>
          </p:cNvPr>
          <p:cNvCxnSpPr>
            <a:cxnSpLocks/>
          </p:cNvCxnSpPr>
          <p:nvPr/>
        </p:nvCxnSpPr>
        <p:spPr>
          <a:xfrm flipV="1">
            <a:off x="3985283" y="5506193"/>
            <a:ext cx="0" cy="53554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10DE8E-DFC6-4BFC-9FFB-A7E3D587F0D1}"/>
              </a:ext>
            </a:extLst>
          </p:cNvPr>
          <p:cNvCxnSpPr>
            <a:cxnSpLocks/>
          </p:cNvCxnSpPr>
          <p:nvPr/>
        </p:nvCxnSpPr>
        <p:spPr>
          <a:xfrm flipV="1">
            <a:off x="4416753" y="5506193"/>
            <a:ext cx="0" cy="53554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F2E3480-2DAF-434F-AB06-719BECCB5798}"/>
              </a:ext>
            </a:extLst>
          </p:cNvPr>
          <p:cNvCxnSpPr>
            <a:cxnSpLocks/>
          </p:cNvCxnSpPr>
          <p:nvPr/>
        </p:nvCxnSpPr>
        <p:spPr>
          <a:xfrm flipV="1">
            <a:off x="6269304" y="5506193"/>
            <a:ext cx="0" cy="53554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5B3808E-93E8-4538-9537-1C0DE9736DCC}"/>
              </a:ext>
            </a:extLst>
          </p:cNvPr>
          <p:cNvCxnSpPr>
            <a:cxnSpLocks/>
          </p:cNvCxnSpPr>
          <p:nvPr/>
        </p:nvCxnSpPr>
        <p:spPr>
          <a:xfrm flipH="1" flipV="1">
            <a:off x="6279282" y="2549609"/>
            <a:ext cx="2115702" cy="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1CFFCC1-9B8A-4529-878F-D978839252CB}"/>
              </a:ext>
            </a:extLst>
          </p:cNvPr>
          <p:cNvCxnSpPr>
            <a:cxnSpLocks/>
          </p:cNvCxnSpPr>
          <p:nvPr/>
        </p:nvCxnSpPr>
        <p:spPr>
          <a:xfrm flipH="1" flipV="1">
            <a:off x="6269304" y="2549610"/>
            <a:ext cx="9192" cy="87939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A64D8A6E-D9C4-441A-8A4D-3DC758F98F27}"/>
              </a:ext>
            </a:extLst>
          </p:cNvPr>
          <p:cNvCxnSpPr>
            <a:cxnSpLocks/>
          </p:cNvCxnSpPr>
          <p:nvPr/>
        </p:nvCxnSpPr>
        <p:spPr>
          <a:xfrm>
            <a:off x="955775" y="3291841"/>
            <a:ext cx="2155725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179D10D5-2DAE-4220-BDA0-8CF5F34578AB}"/>
              </a:ext>
            </a:extLst>
          </p:cNvPr>
          <p:cNvCxnSpPr>
            <a:cxnSpLocks/>
          </p:cNvCxnSpPr>
          <p:nvPr/>
        </p:nvCxnSpPr>
        <p:spPr>
          <a:xfrm>
            <a:off x="967051" y="3283201"/>
            <a:ext cx="0" cy="695184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ABC37D8-1F3B-48CD-B653-0E3698CA63D5}"/>
              </a:ext>
            </a:extLst>
          </p:cNvPr>
          <p:cNvSpPr txBox="1"/>
          <p:nvPr/>
        </p:nvSpPr>
        <p:spPr>
          <a:xfrm>
            <a:off x="425381" y="4048237"/>
            <a:ext cx="1060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Mikrofon</a:t>
            </a:r>
            <a:br>
              <a:rPr lang="de-DE" dirty="0"/>
            </a:br>
            <a:r>
              <a:rPr lang="de-DE" dirty="0"/>
              <a:t>AN/AUS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76340CF4-E05A-400A-94B2-BCCB8D220CC5}"/>
              </a:ext>
            </a:extLst>
          </p:cNvPr>
          <p:cNvCxnSpPr>
            <a:cxnSpLocks/>
          </p:cNvCxnSpPr>
          <p:nvPr/>
        </p:nvCxnSpPr>
        <p:spPr>
          <a:xfrm>
            <a:off x="2171700" y="3505201"/>
            <a:ext cx="2351931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9BB0FC92-F8D1-4FC9-B21A-47C08A635DA6}"/>
              </a:ext>
            </a:extLst>
          </p:cNvPr>
          <p:cNvCxnSpPr>
            <a:cxnSpLocks/>
          </p:cNvCxnSpPr>
          <p:nvPr/>
        </p:nvCxnSpPr>
        <p:spPr>
          <a:xfrm flipV="1">
            <a:off x="2171700" y="3505201"/>
            <a:ext cx="0" cy="53554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835BD35E-ADDD-4299-B553-5453BA878FCC}"/>
              </a:ext>
            </a:extLst>
          </p:cNvPr>
          <p:cNvCxnSpPr>
            <a:cxnSpLocks/>
          </p:cNvCxnSpPr>
          <p:nvPr/>
        </p:nvCxnSpPr>
        <p:spPr>
          <a:xfrm flipV="1">
            <a:off x="3634784" y="3381375"/>
            <a:ext cx="0" cy="995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A3A6F8FF-2F91-42BD-AF2E-2D158A7751D6}"/>
              </a:ext>
            </a:extLst>
          </p:cNvPr>
          <p:cNvCxnSpPr>
            <a:cxnSpLocks/>
          </p:cNvCxnSpPr>
          <p:nvPr/>
        </p:nvCxnSpPr>
        <p:spPr>
          <a:xfrm flipV="1">
            <a:off x="4080284" y="3381375"/>
            <a:ext cx="0" cy="99569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E67E714-3C86-4E02-B670-150294963E2B}"/>
              </a:ext>
            </a:extLst>
          </p:cNvPr>
          <p:cNvCxnSpPr>
            <a:cxnSpLocks/>
          </p:cNvCxnSpPr>
          <p:nvPr/>
        </p:nvCxnSpPr>
        <p:spPr>
          <a:xfrm flipV="1">
            <a:off x="4507756" y="3381375"/>
            <a:ext cx="0" cy="99568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74F7B2-3D17-4629-9A7F-4BE67871138A}"/>
              </a:ext>
            </a:extLst>
          </p:cNvPr>
          <p:cNvSpPr txBox="1"/>
          <p:nvPr/>
        </p:nvSpPr>
        <p:spPr>
          <a:xfrm>
            <a:off x="1601441" y="4042886"/>
            <a:ext cx="114051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Faderstart</a:t>
            </a:r>
            <a:br>
              <a:rPr lang="de-DE" dirty="0"/>
            </a:br>
            <a:r>
              <a:rPr lang="de-DE" dirty="0"/>
              <a:t>AN/AUS</a:t>
            </a:r>
          </a:p>
        </p:txBody>
      </p:sp>
    </p:spTree>
    <p:extLst>
      <p:ext uri="{BB962C8B-B14F-4D97-AF65-F5344CB8AC3E}">
        <p14:creationId xmlns:p14="http://schemas.microsoft.com/office/powerpoint/2010/main" val="213010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RadioTom</dc:creator>
  <cp:lastModifiedBy>RadioTom</cp:lastModifiedBy>
  <cp:revision>9</cp:revision>
  <dcterms:created xsi:type="dcterms:W3CDTF">2023-02-08T16:10:58Z</dcterms:created>
  <dcterms:modified xsi:type="dcterms:W3CDTF">2023-02-22T10:23:20Z</dcterms:modified>
</cp:coreProperties>
</file>