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5D4037"/>
    <a:srgbClr val="B69084"/>
    <a:srgbClr val="FCFAFA"/>
    <a:srgbClr val="A5A7A6"/>
    <a:srgbClr val="D9D9D9"/>
    <a:srgbClr val="838383"/>
    <a:srgbClr val="7B7B7B"/>
    <a:srgbClr val="FBF8F7"/>
    <a:srgbClr val="F6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87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2E133-12F7-46B0-8BDB-25EE9211F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5F3E8-BF9C-40BE-9B74-56B12198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5237B-E6CC-4CC6-93AF-4869FD58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1F3B9-C90A-4670-9535-9BF30B90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96633-0E46-41DB-80AF-245FA5E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48BC-6AD2-4B0B-8D5B-23091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E5A60-F4A5-461C-BBA0-C1C1129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0B3A-B8B5-4E48-89BF-A562F9B3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540CF-A66F-49F0-925C-1C61E99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896F5-09B1-4A65-99D5-C9D08726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7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3EC604-A02D-4048-BAB1-196E95D1F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01192-2966-4BAE-AE4F-4D6B376E0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F0222-278E-4246-BE8C-0BA0F295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E36F-E4F7-411A-8039-4753AD49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341DA-C7E0-4359-8C36-36CC5045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FEFD-F3B4-4753-B41C-D18FB79E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DF35-B105-41A7-85CA-1B27A39F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0ED1D-F067-4845-8AFC-25A79387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257CD-2095-47ED-8595-B921D244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7B5C0-D0A6-4360-AC5F-8879013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79BF8-164D-44B7-AAD1-A60AA62F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D478A-AA28-446C-AB86-5C21E9D7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6CAE6-1409-4547-A284-C805215F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3D322-8706-4B78-8016-E7E07056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FD724-7BDD-4D7B-91EF-A4E91B9C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EFD40-0AD3-4FBD-B052-99DA966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43E58-EA54-435C-B5BA-0008D2638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B89AF-3F9C-4717-9139-4DD56163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AE2F5-BCB3-4D14-909D-2165B439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5AD92-6F05-42A7-A887-8C67A47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65E32-1937-4805-8C72-C92D90F5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EF12F-A36B-4F9F-9F9D-CE50C666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E9B28-C665-457A-B94D-ABDB4C74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23A9B-ECE1-4196-9771-D8B27244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FEF9E-8542-4BE3-AE96-48D165964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E3541-3B4C-4580-A98C-79E09A096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E3F245-57B7-480E-BA33-C00EB70C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2F347-1950-4198-A91A-8E949079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87B43E-9E6B-46FF-A6AC-9ABE03A9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F8B28-6BFD-4DEF-B67F-9FD5A9B5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7AB29E-6F40-49CF-BDAD-A3105115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DAB89A-62D3-489B-A13C-455306E1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14E4C-0726-4F77-8D87-BE3648BD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8881B-5B67-4E24-A775-94A4102E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5B7280-CA52-4A98-9B90-59C156D1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FC7D12-A82B-47AC-93CF-EA04A1C5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FF08-020A-4624-A459-5787058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2006-52E8-4057-90F3-A0AD5462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7C6DD-6CE9-44B2-988B-26E6ED14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87305-CCAC-42C1-9560-11F783ED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FC7EF-C163-417A-AB15-8376F9A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7A2C2-1120-47DB-8569-EC2ADEE7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ED0BD-3289-497E-BA81-32AAB7B9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DD4A0C-2392-49C7-BBFD-59C66BB0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12153-F428-443D-BECA-7FF2FA45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31B70-1F2B-4ED4-A1F7-1E4E6271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9600D-C0C6-4421-9A30-A2AC09B4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B5EE4-F37F-469C-9019-180BABD4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1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FE97D4-8103-4928-B47B-55EEFD0B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6C748-BE70-4A0F-BB8F-1859E7EE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B51DD-CE73-447F-BB94-EF868383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9CFF-722C-4ACE-AA83-0E6F3CFB3E4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4DB27-E052-4250-9D46-991EE640C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35DC5-B34E-4FB4-8706-0B7F194B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F5D2-204C-49B9-8E3A-9DC4B9ED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2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55E3D3-4E5A-4A00-839A-60B667E85DDD}"/>
              </a:ext>
            </a:extLst>
          </p:cNvPr>
          <p:cNvSpPr/>
          <p:nvPr/>
        </p:nvSpPr>
        <p:spPr>
          <a:xfrm>
            <a:off x="3046185" y="-1204686"/>
            <a:ext cx="6099629" cy="10566402"/>
          </a:xfrm>
          <a:prstGeom prst="rect">
            <a:avLst/>
          </a:prstGeom>
          <a:solidFill>
            <a:srgbClr val="FB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8B22BF-F8F6-4BF2-AF11-BD67DA0C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78" y="500330"/>
            <a:ext cx="3409524" cy="520000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C9850A1-9482-46C1-BFDE-6F04A095F15A}"/>
              </a:ext>
            </a:extLst>
          </p:cNvPr>
          <p:cNvCxnSpPr>
            <a:cxnSpLocks/>
          </p:cNvCxnSpPr>
          <p:nvPr/>
        </p:nvCxnSpPr>
        <p:spPr>
          <a:xfrm>
            <a:off x="3550919" y="685800"/>
            <a:ext cx="5090160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C94D14F-BB95-491D-B6ED-3401CF1748E2}"/>
              </a:ext>
            </a:extLst>
          </p:cNvPr>
          <p:cNvCxnSpPr>
            <a:cxnSpLocks/>
          </p:cNvCxnSpPr>
          <p:nvPr/>
        </p:nvCxnSpPr>
        <p:spPr>
          <a:xfrm>
            <a:off x="3550919" y="685800"/>
            <a:ext cx="775812" cy="0"/>
          </a:xfrm>
          <a:prstGeom prst="line">
            <a:avLst/>
          </a:prstGeom>
          <a:ln w="381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5644B74-3A16-4245-B3A3-B54C6BD0DCC4}"/>
              </a:ext>
            </a:extLst>
          </p:cNvPr>
          <p:cNvSpPr txBox="1"/>
          <p:nvPr/>
        </p:nvSpPr>
        <p:spPr>
          <a:xfrm>
            <a:off x="3418878" y="101025"/>
            <a:ext cx="182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D403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松果日报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9F3908-F41D-439F-9024-D602FDEA7601}"/>
              </a:ext>
            </a:extLst>
          </p:cNvPr>
          <p:cNvSpPr txBox="1"/>
          <p:nvPr/>
        </p:nvSpPr>
        <p:spPr>
          <a:xfrm>
            <a:off x="3418878" y="-406713"/>
            <a:ext cx="73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B7B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zh-CN" altLang="en-US" sz="3200" dirty="0">
              <a:solidFill>
                <a:srgbClr val="7B7B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A9EA0F-F0E0-4034-B184-2C003656CBCD}"/>
              </a:ext>
            </a:extLst>
          </p:cNvPr>
          <p:cNvSpPr txBox="1"/>
          <p:nvPr/>
        </p:nvSpPr>
        <p:spPr>
          <a:xfrm>
            <a:off x="4071938" y="-345157"/>
            <a:ext cx="110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PINEZONE</a:t>
            </a:r>
          </a:p>
          <a:p>
            <a:pPr algn="r"/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DAILY</a:t>
            </a:r>
            <a:endParaRPr lang="zh-CN" altLang="en-US" sz="1100" dirty="0">
              <a:solidFill>
                <a:srgbClr val="5D40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8DAF3D1-094D-4FFE-B451-712BB0232B16}"/>
              </a:ext>
            </a:extLst>
          </p:cNvPr>
          <p:cNvCxnSpPr>
            <a:cxnSpLocks/>
          </p:cNvCxnSpPr>
          <p:nvPr/>
        </p:nvCxnSpPr>
        <p:spPr>
          <a:xfrm>
            <a:off x="3531869" y="-473869"/>
            <a:ext cx="368619" cy="0"/>
          </a:xfrm>
          <a:prstGeom prst="line">
            <a:avLst/>
          </a:prstGeom>
          <a:ln w="28575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29F4408-2729-4242-8AF7-B979C4DE904B}"/>
              </a:ext>
            </a:extLst>
          </p:cNvPr>
          <p:cNvCxnSpPr>
            <a:cxnSpLocks/>
          </p:cNvCxnSpPr>
          <p:nvPr/>
        </p:nvCxnSpPr>
        <p:spPr>
          <a:xfrm>
            <a:off x="6569869" y="-473869"/>
            <a:ext cx="881062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9210BC3-301F-4642-A6D4-6F08CE360BB9}"/>
              </a:ext>
            </a:extLst>
          </p:cNvPr>
          <p:cNvSpPr txBox="1"/>
          <p:nvPr/>
        </p:nvSpPr>
        <p:spPr>
          <a:xfrm>
            <a:off x="7038588" y="-638443"/>
            <a:ext cx="162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8383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2020/5/31</a:t>
            </a:r>
          </a:p>
          <a:p>
            <a:pPr algn="r"/>
            <a:endParaRPr lang="en-US" altLang="zh-CN" sz="800" b="1" dirty="0">
              <a:solidFill>
                <a:srgbClr val="8383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PRODUCED</a:t>
            </a: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PINEZONE</a:t>
            </a:r>
          </a:p>
          <a:p>
            <a:pPr algn="r"/>
            <a:r>
              <a:rPr lang="en-US" altLang="zh-CN" sz="1100" dirty="0">
                <a:solidFill>
                  <a:srgbClr val="A5A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COMMITTEE</a:t>
            </a:r>
          </a:p>
        </p:txBody>
      </p:sp>
    </p:spTree>
    <p:extLst>
      <p:ext uri="{BB962C8B-B14F-4D97-AF65-F5344CB8AC3E}">
        <p14:creationId xmlns:p14="http://schemas.microsoft.com/office/powerpoint/2010/main" val="188032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E17BF05-E7B4-462B-8871-DA887851468D}"/>
              </a:ext>
            </a:extLst>
          </p:cNvPr>
          <p:cNvGrpSpPr/>
          <p:nvPr/>
        </p:nvGrpSpPr>
        <p:grpSpPr>
          <a:xfrm>
            <a:off x="3046185" y="-998208"/>
            <a:ext cx="6099629" cy="11037558"/>
            <a:chOff x="3046185" y="1833482"/>
            <a:chExt cx="6099629" cy="1056640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55E3D3-4E5A-4A00-839A-60B667E85DDD}"/>
                </a:ext>
              </a:extLst>
            </p:cNvPr>
            <p:cNvSpPr/>
            <p:nvPr/>
          </p:nvSpPr>
          <p:spPr>
            <a:xfrm>
              <a:off x="3046185" y="1833482"/>
              <a:ext cx="6099629" cy="10566402"/>
            </a:xfrm>
            <a:prstGeom prst="rect">
              <a:avLst/>
            </a:prstGeom>
            <a:solidFill>
              <a:srgbClr val="FC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C9850A1-9482-46C1-BFDE-6F04A09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19" y="3723968"/>
              <a:ext cx="5090160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C94D14F-BB95-491D-B6ED-3401CF1748E2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19" y="3723968"/>
              <a:ext cx="775812" cy="0"/>
            </a:xfrm>
            <a:prstGeom prst="line">
              <a:avLst/>
            </a:prstGeom>
            <a:ln w="38100">
              <a:solidFill>
                <a:srgbClr val="6D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5644B74-3A16-4245-B3A3-B54C6BD0DCC4}"/>
                </a:ext>
              </a:extLst>
            </p:cNvPr>
            <p:cNvSpPr txBox="1"/>
            <p:nvPr/>
          </p:nvSpPr>
          <p:spPr>
            <a:xfrm>
              <a:off x="3418878" y="3139193"/>
              <a:ext cx="1824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松果日报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29F3908-F41D-439F-9024-D602FDEA7601}"/>
                </a:ext>
              </a:extLst>
            </p:cNvPr>
            <p:cNvSpPr txBox="1"/>
            <p:nvPr/>
          </p:nvSpPr>
          <p:spPr>
            <a:xfrm>
              <a:off x="3418878" y="2631455"/>
              <a:ext cx="73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7B7B7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endParaRPr lang="zh-CN" altLang="en-US" sz="3200" dirty="0">
                <a:solidFill>
                  <a:srgbClr val="7B7B7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A9EA0F-F0E0-4034-B184-2C003656CBCD}"/>
                </a:ext>
              </a:extLst>
            </p:cNvPr>
            <p:cNvSpPr txBox="1"/>
            <p:nvPr/>
          </p:nvSpPr>
          <p:spPr>
            <a:xfrm>
              <a:off x="4071938" y="2693011"/>
              <a:ext cx="1106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rgbClr val="5D40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PINEZONE</a:t>
              </a:r>
            </a:p>
            <a:p>
              <a:pPr algn="r"/>
              <a:r>
                <a:rPr lang="en-US" altLang="zh-CN" sz="1200" dirty="0">
                  <a:solidFill>
                    <a:srgbClr val="5D40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DAILY</a:t>
              </a:r>
              <a:endParaRPr lang="zh-CN" altLang="en-US" sz="11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DAF3D1-094D-4FFE-B451-712BB023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531869" y="2564299"/>
              <a:ext cx="368619" cy="0"/>
            </a:xfrm>
            <a:prstGeom prst="line">
              <a:avLst/>
            </a:prstGeom>
            <a:ln w="28575">
              <a:solidFill>
                <a:srgbClr val="6D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29F4408-2729-4242-8AF7-B979C4DE904B}"/>
                </a:ext>
              </a:extLst>
            </p:cNvPr>
            <p:cNvCxnSpPr>
              <a:cxnSpLocks/>
            </p:cNvCxnSpPr>
            <p:nvPr/>
          </p:nvCxnSpPr>
          <p:spPr>
            <a:xfrm>
              <a:off x="6998494" y="2564299"/>
              <a:ext cx="452437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9210BC3-301F-4642-A6D4-6F08CE360BB9}"/>
                </a:ext>
              </a:extLst>
            </p:cNvPr>
            <p:cNvSpPr txBox="1"/>
            <p:nvPr/>
          </p:nvSpPr>
          <p:spPr>
            <a:xfrm>
              <a:off x="7013348" y="2411976"/>
              <a:ext cx="162773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rgbClr val="8383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2020/5/31</a:t>
              </a:r>
            </a:p>
            <a:p>
              <a:pPr algn="r"/>
              <a:endParaRPr lang="en-US" altLang="zh-CN" sz="800" b="1" dirty="0">
                <a:solidFill>
                  <a:srgbClr val="8383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PRODUCED</a:t>
              </a: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BY</a:t>
              </a: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PINEZONE</a:t>
              </a:r>
            </a:p>
            <a:p>
              <a:pPr algn="r"/>
              <a:r>
                <a:rPr lang="en-US" altLang="zh-CN" sz="1100" dirty="0">
                  <a:solidFill>
                    <a:srgbClr val="A5A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COMMITTEE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E12083E-91BA-4A65-A0C1-355F84C0411D}"/>
              </a:ext>
            </a:extLst>
          </p:cNvPr>
          <p:cNvSpPr/>
          <p:nvPr/>
        </p:nvSpPr>
        <p:spPr>
          <a:xfrm>
            <a:off x="3428475" y="1338460"/>
            <a:ext cx="5335050" cy="7119865"/>
          </a:xfrm>
          <a:prstGeom prst="rect">
            <a:avLst/>
          </a:prstGeom>
          <a:solidFill>
            <a:srgbClr val="FCFAFA"/>
          </a:soli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75B46A-C9CE-473D-9008-D2EE33BB79E2}"/>
              </a:ext>
            </a:extLst>
          </p:cNvPr>
          <p:cNvSpPr txBox="1"/>
          <p:nvPr/>
        </p:nvSpPr>
        <p:spPr>
          <a:xfrm>
            <a:off x="4384596" y="8711143"/>
            <a:ext cx="342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2020</a:t>
            </a:r>
            <a:r>
              <a:rPr lang="zh-CN" altLang="en-US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200" dirty="0">
                <a:solidFill>
                  <a:srgbClr val="5D40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1100" dirty="0">
              <a:solidFill>
                <a:srgbClr val="5D40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90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DFDBDEE-FB02-484C-9A5E-DAC9F71BB8FE}"/>
              </a:ext>
            </a:extLst>
          </p:cNvPr>
          <p:cNvGrpSpPr/>
          <p:nvPr/>
        </p:nvGrpSpPr>
        <p:grpSpPr>
          <a:xfrm>
            <a:off x="3046185" y="1339221"/>
            <a:ext cx="6099629" cy="11037558"/>
            <a:chOff x="3046185" y="-998208"/>
            <a:chExt cx="6099629" cy="110375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E17BF05-E7B4-462B-8871-DA887851468D}"/>
                </a:ext>
              </a:extLst>
            </p:cNvPr>
            <p:cNvGrpSpPr/>
            <p:nvPr/>
          </p:nvGrpSpPr>
          <p:grpSpPr>
            <a:xfrm>
              <a:off x="3046185" y="-998208"/>
              <a:ext cx="6099629" cy="11037558"/>
              <a:chOff x="3046185" y="1833482"/>
              <a:chExt cx="6099629" cy="1056640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55E3D3-4E5A-4A00-839A-60B667E85DDD}"/>
                  </a:ext>
                </a:extLst>
              </p:cNvPr>
              <p:cNvSpPr/>
              <p:nvPr/>
            </p:nvSpPr>
            <p:spPr>
              <a:xfrm>
                <a:off x="3046185" y="1833482"/>
                <a:ext cx="6099629" cy="10566402"/>
              </a:xfrm>
              <a:prstGeom prst="rect">
                <a:avLst/>
              </a:prstGeom>
              <a:solidFill>
                <a:srgbClr val="FC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C9850A1-9482-46C1-BFDE-6F04A095F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19" y="3723968"/>
                <a:ext cx="5090160" cy="0"/>
              </a:xfrm>
              <a:prstGeom prst="line">
                <a:avLst/>
              </a:prstGeom>
              <a:ln w="1905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C94D14F-BB95-491D-B6ED-3401CF17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19" y="3723968"/>
                <a:ext cx="775812" cy="0"/>
              </a:xfrm>
              <a:prstGeom prst="line">
                <a:avLst/>
              </a:prstGeom>
              <a:ln w="38100">
                <a:solidFill>
                  <a:srgbClr val="6D4C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644B74-3A16-4245-B3A3-B54C6BD0DCC4}"/>
                  </a:ext>
                </a:extLst>
              </p:cNvPr>
              <p:cNvSpPr txBox="1"/>
              <p:nvPr/>
            </p:nvSpPr>
            <p:spPr>
              <a:xfrm>
                <a:off x="3418878" y="3139193"/>
                <a:ext cx="1824635" cy="55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松果日报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9F3908-F41D-439F-9024-D602FDEA7601}"/>
                  </a:ext>
                </a:extLst>
              </p:cNvPr>
              <p:cNvSpPr txBox="1"/>
              <p:nvPr/>
            </p:nvSpPr>
            <p:spPr>
              <a:xfrm>
                <a:off x="3418878" y="2631455"/>
                <a:ext cx="7340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B7B7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</a:t>
                </a:r>
                <a:endParaRPr lang="zh-CN" altLang="en-US" sz="3200" dirty="0">
                  <a:solidFill>
                    <a:srgbClr val="7B7B7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A9EA0F-F0E0-4034-B184-2C003656CBCD}"/>
                  </a:ext>
                </a:extLst>
              </p:cNvPr>
              <p:cNvSpPr txBox="1"/>
              <p:nvPr/>
            </p:nvSpPr>
            <p:spPr>
              <a:xfrm>
                <a:off x="4071938" y="2693011"/>
                <a:ext cx="1106716" cy="441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PINEZONE</a:t>
                </a:r>
              </a:p>
              <a:p>
                <a:pPr algn="r"/>
                <a:r>
                  <a:rPr lang="en-US" altLang="zh-CN" sz="12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DAILY</a:t>
                </a:r>
                <a:endParaRPr lang="zh-CN" altLang="en-US" sz="11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Segoe UI Semibold" panose="020B0702040204020203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8DAF3D1-094D-4FFE-B451-712BB0232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1869" y="2564299"/>
                <a:ext cx="368619" cy="0"/>
              </a:xfrm>
              <a:prstGeom prst="line">
                <a:avLst/>
              </a:prstGeom>
              <a:ln w="28575">
                <a:solidFill>
                  <a:srgbClr val="6D4C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29F4408-2729-4242-8AF7-B979C4DE9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494" y="2564299"/>
                <a:ext cx="452437" cy="0"/>
              </a:xfrm>
              <a:prstGeom prst="line">
                <a:avLst/>
              </a:prstGeom>
              <a:ln w="19050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9210BC3-301F-4642-A6D4-6F08CE360BB9}"/>
                  </a:ext>
                </a:extLst>
              </p:cNvPr>
              <p:cNvSpPr txBox="1"/>
              <p:nvPr/>
            </p:nvSpPr>
            <p:spPr>
              <a:xfrm>
                <a:off x="7013348" y="2411976"/>
                <a:ext cx="1627731" cy="109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rgbClr val="83838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2020/5/31</a:t>
                </a:r>
              </a:p>
              <a:p>
                <a:pPr algn="r"/>
                <a:endParaRPr lang="en-US" altLang="zh-CN" sz="800" b="1" dirty="0">
                  <a:solidFill>
                    <a:srgbClr val="838383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PRODUCED</a:t>
                </a: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BY</a:t>
                </a: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PINEZONE</a:t>
                </a:r>
              </a:p>
              <a:p>
                <a:pPr algn="r"/>
                <a:r>
                  <a:rPr lang="en-US" altLang="zh-CN" sz="1100" dirty="0">
                    <a:solidFill>
                      <a:srgbClr val="A5A7A6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Segoe UI Semibold" panose="020B0702040204020203" pitchFamily="34" charset="0"/>
                  </a:rPr>
                  <a:t>COMMITTEE</a:t>
                </a: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E12083E-91BA-4A65-A0C1-355F84C0411D}"/>
                </a:ext>
              </a:extLst>
            </p:cNvPr>
            <p:cNvSpPr/>
            <p:nvPr/>
          </p:nvSpPr>
          <p:spPr>
            <a:xfrm>
              <a:off x="3428475" y="1338460"/>
              <a:ext cx="5335050" cy="7119865"/>
            </a:xfrm>
            <a:prstGeom prst="rect">
              <a:avLst/>
            </a:prstGeom>
            <a:solidFill>
              <a:srgbClr val="FCFAF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75B46A-C9CE-473D-9008-D2EE33BB79E2}"/>
                </a:ext>
              </a:extLst>
            </p:cNvPr>
            <p:cNvSpPr txBox="1"/>
            <p:nvPr/>
          </p:nvSpPr>
          <p:spPr>
            <a:xfrm>
              <a:off x="4384596" y="8711143"/>
              <a:ext cx="3422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 2020</a:t>
              </a:r>
              <a:r>
                <a:rPr lang="zh-CN" altLang="en-US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</a:t>
              </a:r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5</a:t>
              </a:r>
              <a:r>
                <a:rPr lang="zh-CN" altLang="en-US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</a:t>
              </a:r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31</a:t>
              </a:r>
              <a:r>
                <a:rPr lang="zh-CN" altLang="en-US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 </a:t>
              </a:r>
              <a:r>
                <a:rPr lang="en-US" altLang="zh-CN" sz="12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endParaRPr lang="zh-CN" altLang="en-US" sz="1100" dirty="0">
                <a:solidFill>
                  <a:srgbClr val="5D403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2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E14EA5-A1F0-4025-A749-7C052A43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9" y="0"/>
            <a:ext cx="3494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E14EA5-A1F0-4025-A749-7C052A43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9" y="0"/>
            <a:ext cx="3494802" cy="6858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00D25C0-159A-4117-9CE0-33E32309F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32" y="3016968"/>
            <a:ext cx="441327" cy="4413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7BFBF7-CDB7-44C3-85E4-8AE67C4C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52" y="4280857"/>
            <a:ext cx="441326" cy="4413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E578E8E-EB26-4AB8-A513-3D21FADFB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93" y="1785376"/>
            <a:ext cx="331784" cy="33178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4E42C1C-AD85-4DE6-8D81-A85D6587E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52" y="3015139"/>
            <a:ext cx="441326" cy="441326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7746E5E5-AC58-43C4-AD0C-EC34F12846FC}"/>
              </a:ext>
            </a:extLst>
          </p:cNvPr>
          <p:cNvGrpSpPr/>
          <p:nvPr/>
        </p:nvGrpSpPr>
        <p:grpSpPr>
          <a:xfrm>
            <a:off x="4866015" y="1749421"/>
            <a:ext cx="2459970" cy="911788"/>
            <a:chOff x="4782383" y="1739100"/>
            <a:chExt cx="2459970" cy="91178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30C5F15-8913-42AD-8905-226B567A813D}"/>
                </a:ext>
              </a:extLst>
            </p:cNvPr>
            <p:cNvGrpSpPr/>
            <p:nvPr/>
          </p:nvGrpSpPr>
          <p:grpSpPr>
            <a:xfrm>
              <a:off x="4782383" y="1739100"/>
              <a:ext cx="1066800" cy="911788"/>
              <a:chOff x="4782383" y="1673304"/>
              <a:chExt cx="1066800" cy="911788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1CCD008F-9F1A-441C-81AA-40CD398E6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7062" y="1673304"/>
                <a:ext cx="517443" cy="517443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59B5B5-D82F-4D68-B2E2-8361CC3304B7}"/>
                  </a:ext>
                </a:extLst>
              </p:cNvPr>
              <p:cNvSpPr txBox="1"/>
              <p:nvPr/>
            </p:nvSpPr>
            <p:spPr>
              <a:xfrm>
                <a:off x="4782383" y="2190747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累计注册人数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885E14B-0C13-4AC0-AF88-B69DEA5A869C}"/>
                  </a:ext>
                </a:extLst>
              </p:cNvPr>
              <p:cNvSpPr txBox="1"/>
              <p:nvPr/>
            </p:nvSpPr>
            <p:spPr>
              <a:xfrm>
                <a:off x="4782383" y="235426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· 57 ·</a:t>
                </a:r>
                <a:endParaRPr lang="zh-CN" altLang="en-US" sz="9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BFA8089-E52A-4926-8C7F-6D07AE40FFFB}"/>
                </a:ext>
              </a:extLst>
            </p:cNvPr>
            <p:cNvGrpSpPr/>
            <p:nvPr/>
          </p:nvGrpSpPr>
          <p:grpSpPr>
            <a:xfrm>
              <a:off x="6175553" y="2256543"/>
              <a:ext cx="1066800" cy="394345"/>
              <a:chOff x="4782383" y="2190747"/>
              <a:chExt cx="1066800" cy="394345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98D5FD-AFF8-43B9-B134-8870C7EA04A4}"/>
                  </a:ext>
                </a:extLst>
              </p:cNvPr>
              <p:cNvSpPr txBox="1"/>
              <p:nvPr/>
            </p:nvSpPr>
            <p:spPr>
              <a:xfrm>
                <a:off x="4782383" y="2190747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活跃用户数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D5C623F-32EE-4966-B629-C0EE454500CF}"/>
                  </a:ext>
                </a:extLst>
              </p:cNvPr>
              <p:cNvSpPr txBox="1"/>
              <p:nvPr/>
            </p:nvSpPr>
            <p:spPr>
              <a:xfrm>
                <a:off x="4782383" y="235426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· 17 ·</a:t>
                </a:r>
                <a:endParaRPr lang="zh-CN" altLang="en-US" sz="9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984CDD-07E0-4F35-B6A9-28E60F662151}"/>
              </a:ext>
            </a:extLst>
          </p:cNvPr>
          <p:cNvGrpSpPr/>
          <p:nvPr/>
        </p:nvGrpSpPr>
        <p:grpSpPr>
          <a:xfrm>
            <a:off x="4866015" y="3532582"/>
            <a:ext cx="2459970" cy="394345"/>
            <a:chOff x="4782383" y="2256543"/>
            <a:chExt cx="2459970" cy="39434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939825F-139A-4CC5-8DF6-DC748B1AC64B}"/>
                </a:ext>
              </a:extLst>
            </p:cNvPr>
            <p:cNvGrpSpPr/>
            <p:nvPr/>
          </p:nvGrpSpPr>
          <p:grpSpPr>
            <a:xfrm>
              <a:off x="4782383" y="2256543"/>
              <a:ext cx="1066800" cy="394345"/>
              <a:chOff x="4782383" y="2190747"/>
              <a:chExt cx="1066800" cy="39434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36EB47-BBB9-474C-AC10-0F3057CBFAE5}"/>
                  </a:ext>
                </a:extLst>
              </p:cNvPr>
              <p:cNvSpPr txBox="1"/>
              <p:nvPr/>
            </p:nvSpPr>
            <p:spPr>
              <a:xfrm>
                <a:off x="4782383" y="2190747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文章总数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D9111E9-7851-4330-872C-4C726971A200}"/>
                  </a:ext>
                </a:extLst>
              </p:cNvPr>
              <p:cNvSpPr txBox="1"/>
              <p:nvPr/>
            </p:nvSpPr>
            <p:spPr>
              <a:xfrm>
                <a:off x="4782383" y="235426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· 39 ·</a:t>
                </a:r>
                <a:endParaRPr lang="zh-CN" altLang="en-US" sz="9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C706849-E94D-4E97-9A17-294EF99FB58E}"/>
                </a:ext>
              </a:extLst>
            </p:cNvPr>
            <p:cNvGrpSpPr/>
            <p:nvPr/>
          </p:nvGrpSpPr>
          <p:grpSpPr>
            <a:xfrm>
              <a:off x="6175553" y="2256543"/>
              <a:ext cx="1066800" cy="394345"/>
              <a:chOff x="4782383" y="2190747"/>
              <a:chExt cx="1066800" cy="394345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16670DB-FBF8-4545-A671-EA323DA1259C}"/>
                  </a:ext>
                </a:extLst>
              </p:cNvPr>
              <p:cNvSpPr txBox="1"/>
              <p:nvPr/>
            </p:nvSpPr>
            <p:spPr>
              <a:xfrm>
                <a:off x="4782383" y="2190747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新增文章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5A49291-ABB9-44DA-8AA8-F8DC21AB9E92}"/>
                  </a:ext>
                </a:extLst>
              </p:cNvPr>
              <p:cNvSpPr txBox="1"/>
              <p:nvPr/>
            </p:nvSpPr>
            <p:spPr>
              <a:xfrm>
                <a:off x="4782383" y="235426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· 5 ·</a:t>
                </a:r>
                <a:endParaRPr lang="zh-CN" altLang="en-US" sz="9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A138390-A8E8-4AC9-ABA4-B3B6820950BE}"/>
              </a:ext>
            </a:extLst>
          </p:cNvPr>
          <p:cNvGrpSpPr/>
          <p:nvPr/>
        </p:nvGrpSpPr>
        <p:grpSpPr>
          <a:xfrm>
            <a:off x="4866015" y="4798300"/>
            <a:ext cx="2459970" cy="394345"/>
            <a:chOff x="4782383" y="2256543"/>
            <a:chExt cx="2459970" cy="39434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3585068-C285-427C-A236-D35F9657CBB8}"/>
                </a:ext>
              </a:extLst>
            </p:cNvPr>
            <p:cNvGrpSpPr/>
            <p:nvPr/>
          </p:nvGrpSpPr>
          <p:grpSpPr>
            <a:xfrm>
              <a:off x="4782383" y="2256543"/>
              <a:ext cx="1066800" cy="394345"/>
              <a:chOff x="4782383" y="2190747"/>
              <a:chExt cx="1066800" cy="394345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9E5B5EF-6DBE-448F-9DA9-D9A56E0477FE}"/>
                  </a:ext>
                </a:extLst>
              </p:cNvPr>
              <p:cNvSpPr txBox="1"/>
              <p:nvPr/>
            </p:nvSpPr>
            <p:spPr>
              <a:xfrm>
                <a:off x="4782383" y="2190747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用户活跃度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4AC594B-BF6C-4353-8A71-C153AFBA9E20}"/>
                  </a:ext>
                </a:extLst>
              </p:cNvPr>
              <p:cNvSpPr txBox="1"/>
              <p:nvPr/>
            </p:nvSpPr>
            <p:spPr>
              <a:xfrm>
                <a:off x="4782383" y="235426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· 52 ·</a:t>
                </a:r>
                <a:endParaRPr lang="zh-CN" altLang="en-US" sz="9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CE7E7F2-DBED-471A-B6FF-516AC6FE6DCC}"/>
                </a:ext>
              </a:extLst>
            </p:cNvPr>
            <p:cNvGrpSpPr/>
            <p:nvPr/>
          </p:nvGrpSpPr>
          <p:grpSpPr>
            <a:xfrm>
              <a:off x="6175553" y="2256543"/>
              <a:ext cx="1066800" cy="394345"/>
              <a:chOff x="4782383" y="2190747"/>
              <a:chExt cx="1066800" cy="394345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7BE69DF-ED95-4BC6-9B08-10050E817B2B}"/>
                  </a:ext>
                </a:extLst>
              </p:cNvPr>
              <p:cNvSpPr txBox="1"/>
              <p:nvPr/>
            </p:nvSpPr>
            <p:spPr>
              <a:xfrm>
                <a:off x="4782383" y="2190747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今日阅读量</a:t>
                </a: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D990EC8-0712-4BCF-B39E-46FB9308E3D0}"/>
                  </a:ext>
                </a:extLst>
              </p:cNvPr>
              <p:cNvSpPr txBox="1"/>
              <p:nvPr/>
            </p:nvSpPr>
            <p:spPr>
              <a:xfrm>
                <a:off x="4782383" y="235426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5D4037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· 43 ·</a:t>
                </a:r>
                <a:endParaRPr lang="zh-CN" altLang="en-US" sz="900" dirty="0">
                  <a:solidFill>
                    <a:srgbClr val="5D4037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73AFA26E-949E-494D-B1D2-D69BC52696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66" y="4280857"/>
            <a:ext cx="514637" cy="5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方正粗黑宋简体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鸿昊 朱</dc:creator>
  <cp:lastModifiedBy>鸿昊 朱</cp:lastModifiedBy>
  <cp:revision>15</cp:revision>
  <dcterms:created xsi:type="dcterms:W3CDTF">2020-05-30T13:33:37Z</dcterms:created>
  <dcterms:modified xsi:type="dcterms:W3CDTF">2020-05-31T15:15:45Z</dcterms:modified>
</cp:coreProperties>
</file>