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1F43A-3641-48C3-AA6C-117033D1C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663100-9B05-4C18-AF11-806D5C7A6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B9B5E-F00C-497A-9071-E80A8E58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521B-73C2-4728-ACFE-9DA67CDFF1EF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E05E1-66C8-43C4-8424-393E5E26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F1873-431E-4C63-BABD-488AA221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40B-47FC-41E0-8AA0-1DB7123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8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BC7D0-37D4-4C2C-907F-F953BDA2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4A56F3-D317-4DAC-AB9D-FC1C04D2D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C1F1A-CD28-44D2-B206-B67BE87D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521B-73C2-4728-ACFE-9DA67CDFF1EF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B3E36-3511-4AB6-B71A-C73A4779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1E27C-FDC3-4F93-AFC4-DABA509E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40B-47FC-41E0-8AA0-1DB7123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2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DEA31B-3201-435E-A093-C0D684C1F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D19F3D-6912-49FD-8D31-4D77C0262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3EDB5-0FFB-48BA-94D2-7F648090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521B-73C2-4728-ACFE-9DA67CDFF1EF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4592C-39F3-4BBE-BEE0-24DDD2B9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43BC9-E59F-4C30-A491-4A02BD0E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40B-47FC-41E0-8AA0-1DB7123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5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8FAC2-DF93-46E0-9810-279BE84B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0D40B-B2E8-4A89-BE31-B5A730AF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467B7-5C18-4AF7-96D3-14C32548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521B-73C2-4728-ACFE-9DA67CDFF1EF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259D0-56F0-48F8-BDF6-C79110DD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4FED2-1401-4363-83CD-5973E492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40B-47FC-41E0-8AA0-1DB7123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2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F0F59-7067-45D9-9793-0C54F673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E2E9A-98D3-4EE2-8DC1-3E320F771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2CA39-5627-4A18-B20B-1DE03104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521B-73C2-4728-ACFE-9DA67CDFF1EF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3D96CA-0AD5-4397-B4D6-5E6B7CDD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A434C-D2A1-496F-ABC8-336A8F7D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40B-47FC-41E0-8AA0-1DB7123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32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FB4FD-51C7-4EEE-9BC9-8AF7A5C4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E41B3-B729-475E-81BD-2EDA76C0E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75483C-155D-4C87-B026-A18B7849C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026935-5523-4A37-81AD-20776B6F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521B-73C2-4728-ACFE-9DA67CDFF1EF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0D9C7-8332-494C-926A-64DD0D18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8D2E90-4924-4045-9622-15033FAE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40B-47FC-41E0-8AA0-1DB7123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36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6B585-460B-43EC-95FF-3C4EDD5A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55629C-8DA6-43EC-BF95-2F402F63B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921DF6-81A9-4322-9DC0-1B2B09FD5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28D63C-498D-4566-AA20-0DCAC8BDE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752DC0-FD06-481F-AFB5-0CA99B5F5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C95052-BCBC-4B0C-8299-C811BDA7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521B-73C2-4728-ACFE-9DA67CDFF1EF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A95DE1-4D95-48CA-AD28-7518B4A3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894D86-1712-4718-9D2E-D3629DC7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40B-47FC-41E0-8AA0-1DB7123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1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A6ADB-32E0-4E1D-A525-839E0091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5F2C7B-2EE4-405C-8A11-3DD0C98E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521B-73C2-4728-ACFE-9DA67CDFF1EF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D96FFE-6CD8-4E64-99CF-85254988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17E18-D2A9-4B1B-B6F1-229A09F6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40B-47FC-41E0-8AA0-1DB7123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6DDF7F-12C1-48E8-A69A-C7E5AB1E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521B-73C2-4728-ACFE-9DA67CDFF1EF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FD63DE-70C8-41FF-A320-1074058F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832797-BD2A-47D1-8D52-9DDDE722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40B-47FC-41E0-8AA0-1DB7123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48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EE67D-7C03-4214-9E58-412D0368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5B96C-99B5-45B8-8A0E-AAC3A8A5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DB61EE-8AA0-4D70-AC4E-D23D7D68F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D37834-BA66-47CB-98C0-AA140C32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521B-73C2-4728-ACFE-9DA67CDFF1EF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20837-19E4-4493-AC1B-492E09A7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9C4AED-13F8-46BB-B8D1-4AD405BE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40B-47FC-41E0-8AA0-1DB7123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6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F5A03-F3F1-4530-8D91-EA2AADA2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982588-22D5-4515-926D-02EAF1117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036631-B8C2-46B1-853E-14FB21C49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650E3-5104-4B0A-A499-86B00473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521B-73C2-4728-ACFE-9DA67CDFF1EF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189A8C-1ECF-4119-B1FD-A858BCC6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C46245-6C0B-45C4-B84D-1D463396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740B-47FC-41E0-8AA0-1DB7123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1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3496A6-EF13-41EF-8761-ED9C5DBE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DC9FB1-12F6-4514-B157-245AB2BAF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4CAC0-2329-42E4-AE45-E5CBA8D15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521B-73C2-4728-ACFE-9DA67CDFF1EF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F66D6-B93D-495F-8E69-2A4A73528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55F2D-4EEF-4FF4-9AE9-91243852D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3740B-47FC-41E0-8AA0-1DB7123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6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450A30-6435-45D8-98FA-6E7161997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25" y="605500"/>
            <a:ext cx="45815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19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1E792EE-76B9-4E36-8F8A-FC3D4FC6A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1076325"/>
            <a:ext cx="470535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54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CCE5DEF-4C38-4F28-B9A2-C91E562E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2228850"/>
            <a:ext cx="23907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44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A0AAF5B-7598-4334-813E-13765F503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57" y="1150579"/>
            <a:ext cx="414337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04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鸿昊 朱</dc:creator>
  <cp:lastModifiedBy>鸿昊 朱</cp:lastModifiedBy>
  <cp:revision>3</cp:revision>
  <dcterms:created xsi:type="dcterms:W3CDTF">2020-04-26T11:47:41Z</dcterms:created>
  <dcterms:modified xsi:type="dcterms:W3CDTF">2020-04-26T13:55:24Z</dcterms:modified>
</cp:coreProperties>
</file>