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lear Sans Bold" charset="1" panose="020B0803030202020304"/>
      <p:regular r:id="rId10"/>
    </p:embeddedFont>
    <p:embeddedFont>
      <p:font typeface="Clear Sans Bold Italics" charset="1" panose="020B0803030202090304"/>
      <p:regular r:id="rId11"/>
    </p:embeddedFont>
    <p:embeddedFont>
      <p:font typeface="Clear Sans Regular" charset="1" panose="020B0503030202020304"/>
      <p:regular r:id="rId12"/>
    </p:embeddedFont>
    <p:embeddedFont>
      <p:font typeface="Clear Sans Regular Bold" charset="1" panose="020B0603030202020304"/>
      <p:regular r:id="rId13"/>
    </p:embeddedFont>
    <p:embeddedFont>
      <p:font typeface="Clear Sans Regular Italics" charset="1" panose="020B0503030202090304"/>
      <p:regular r:id="rId14"/>
    </p:embeddedFont>
    <p:embeddedFont>
      <p:font typeface="Clear Sans Regular Bold Italics" charset="1" panose="020B06030302020903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333880"/>
            <a:ext cx="8217084" cy="2132444"/>
            <a:chOff x="0" y="0"/>
            <a:chExt cx="10956112" cy="284325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368999"/>
              <a:ext cx="10956112" cy="14742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>
                  <a:solidFill>
                    <a:srgbClr val="F7B4A7"/>
                  </a:solidFill>
                  <a:latin typeface="Clear Sans Bold Bold"/>
                </a:rPr>
                <a:t>EduBridge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0956112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76152" y="3086100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683169"/>
            <a:ext cx="9768230" cy="3036231"/>
            <a:chOff x="0" y="0"/>
            <a:chExt cx="13024306" cy="404830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25"/>
              <a:ext cx="13024306" cy="1207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6399">
                  <a:solidFill>
                    <a:srgbClr val="31356E"/>
                  </a:solidFill>
                  <a:latin typeface="Clear Sans Bold"/>
                </a:rPr>
                <a:t>What is EduBridge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31971"/>
              <a:ext cx="12478551" cy="2016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</a:rPr>
                <a:t>EduBridge adalah Aplikasi Database Management untuk memonitoring siswa dan guru sehingga memudahkan para dalam manajemen database sekolah.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312738" y="444767"/>
          <a:ext cx="6123084" cy="1638300"/>
        </p:xfrm>
        <a:graphic>
          <a:graphicData uri="http://schemas.openxmlformats.org/drawingml/2006/table">
            <a:tbl>
              <a:tblPr/>
              <a:tblGrid>
                <a:gridCol w="6123084"/>
              </a:tblGrid>
              <a:tr h="16383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840"/>
                        </a:lnSpc>
                        <a:defRPr/>
                      </a:pPr>
                      <a:r>
                        <a:rPr lang="en-US" sz="5600">
                          <a:solidFill>
                            <a:srgbClr val="F7B4A7"/>
                          </a:solidFill>
                          <a:latin typeface="Clear Sans Bold Bold"/>
                        </a:rPr>
                        <a:t>Flowchart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5249483" y="-235102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3" y="0"/>
                </a:lnTo>
                <a:lnTo>
                  <a:pt x="5357753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305840">
            <a:off x="-191855" y="908228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6366" y="2308425"/>
            <a:ext cx="7235829" cy="6684131"/>
          </a:xfrm>
          <a:custGeom>
            <a:avLst/>
            <a:gdLst/>
            <a:ahLst/>
            <a:cxnLst/>
            <a:rect r="r" b="b" t="t" l="l"/>
            <a:pathLst>
              <a:path h="6684131" w="7235829">
                <a:moveTo>
                  <a:pt x="0" y="0"/>
                </a:moveTo>
                <a:lnTo>
                  <a:pt x="7235829" y="0"/>
                </a:lnTo>
                <a:lnTo>
                  <a:pt x="7235829" y="6684131"/>
                </a:lnTo>
                <a:lnTo>
                  <a:pt x="0" y="66841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658" r="0" b="-1658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830885" y="524654"/>
          <a:ext cx="2626230" cy="2143125"/>
        </p:xfrm>
        <a:graphic>
          <a:graphicData uri="http://schemas.openxmlformats.org/drawingml/2006/table">
            <a:tbl>
              <a:tblPr/>
              <a:tblGrid>
                <a:gridCol w="924197"/>
              </a:tblGrid>
              <a:tr h="21431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r>
                        <a:rPr lang="en-US" sz="8100">
                          <a:solidFill>
                            <a:srgbClr val="F7B4A7"/>
                          </a:solidFill>
                          <a:latin typeface="Clear Sans Bold Bold"/>
                        </a:rPr>
                        <a:t>UML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518903">
            <a:off x="14586173" y="-149971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9" y="0"/>
                </a:lnTo>
                <a:lnTo>
                  <a:pt x="4597439" y="2842053"/>
                </a:lnTo>
                <a:lnTo>
                  <a:pt x="0" y="2842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8568" y="7610017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6" y="0"/>
                </a:lnTo>
                <a:lnTo>
                  <a:pt x="38379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27693" y="3371775"/>
            <a:ext cx="12032615" cy="5289810"/>
          </a:xfrm>
          <a:custGeom>
            <a:avLst/>
            <a:gdLst/>
            <a:ahLst/>
            <a:cxnLst/>
            <a:rect r="r" b="b" t="t" l="l"/>
            <a:pathLst>
              <a:path h="5289810" w="12032615">
                <a:moveTo>
                  <a:pt x="0" y="0"/>
                </a:moveTo>
                <a:lnTo>
                  <a:pt x="12032614" y="0"/>
                </a:lnTo>
                <a:lnTo>
                  <a:pt x="12032614" y="5289810"/>
                </a:lnTo>
                <a:lnTo>
                  <a:pt x="0" y="52898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922530" y="524654"/>
          <a:ext cx="2442940" cy="2143125"/>
        </p:xfrm>
        <a:graphic>
          <a:graphicData uri="http://schemas.openxmlformats.org/drawingml/2006/table">
            <a:tbl>
              <a:tblPr/>
              <a:tblGrid>
                <a:gridCol w="798133"/>
              </a:tblGrid>
              <a:tr h="21431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r>
                        <a:rPr lang="en-US" sz="8100">
                          <a:solidFill>
                            <a:srgbClr val="F7B4A7"/>
                          </a:solidFill>
                          <a:latin typeface="Clear Sans Bold Bold"/>
                        </a:rPr>
                        <a:t>ERD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2251579" y="5326790"/>
            <a:ext cx="6480492" cy="6947896"/>
          </a:xfrm>
          <a:custGeom>
            <a:avLst/>
            <a:gdLst/>
            <a:ahLst/>
            <a:cxnLst/>
            <a:rect r="r" b="b" t="t" l="l"/>
            <a:pathLst>
              <a:path h="6947896" w="6480492">
                <a:moveTo>
                  <a:pt x="0" y="0"/>
                </a:moveTo>
                <a:lnTo>
                  <a:pt x="6480492" y="0"/>
                </a:lnTo>
                <a:lnTo>
                  <a:pt x="6480492" y="6947895"/>
                </a:lnTo>
                <a:lnTo>
                  <a:pt x="0" y="694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599963" y="-1536099"/>
            <a:ext cx="7659525" cy="8407756"/>
            <a:chOff x="0" y="0"/>
            <a:chExt cx="10212700" cy="11210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529073" cy="8632187"/>
            </a:xfrm>
            <a:custGeom>
              <a:avLst/>
              <a:gdLst/>
              <a:ahLst/>
              <a:cxnLst/>
              <a:rect r="r" b="b" t="t" l="l"/>
              <a:pathLst>
                <a:path h="8632187" w="6529073">
                  <a:moveTo>
                    <a:pt x="0" y="0"/>
                  </a:moveTo>
                  <a:lnTo>
                    <a:pt x="6529073" y="0"/>
                  </a:lnTo>
                  <a:lnTo>
                    <a:pt x="6529073" y="8632187"/>
                  </a:lnTo>
                  <a:lnTo>
                    <a:pt x="0" y="86321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805130" y="1332472"/>
              <a:ext cx="6529073" cy="8632187"/>
            </a:xfrm>
            <a:custGeom>
              <a:avLst/>
              <a:gdLst/>
              <a:ahLst/>
              <a:cxnLst/>
              <a:rect r="r" b="b" t="t" l="l"/>
              <a:pathLst>
                <a:path h="8632187" w="6529073">
                  <a:moveTo>
                    <a:pt x="0" y="0"/>
                  </a:moveTo>
                  <a:lnTo>
                    <a:pt x="6529072" y="0"/>
                  </a:lnTo>
                  <a:lnTo>
                    <a:pt x="6529072" y="8632187"/>
                  </a:lnTo>
                  <a:lnTo>
                    <a:pt x="0" y="86321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683627" y="2578154"/>
              <a:ext cx="6529073" cy="8632187"/>
            </a:xfrm>
            <a:custGeom>
              <a:avLst/>
              <a:gdLst/>
              <a:ahLst/>
              <a:cxnLst/>
              <a:rect r="r" b="b" t="t" l="l"/>
              <a:pathLst>
                <a:path h="8632187" w="6529073">
                  <a:moveTo>
                    <a:pt x="0" y="0"/>
                  </a:moveTo>
                  <a:lnTo>
                    <a:pt x="6529073" y="0"/>
                  </a:lnTo>
                  <a:lnTo>
                    <a:pt x="6529073" y="8632187"/>
                  </a:lnTo>
                  <a:lnTo>
                    <a:pt x="0" y="86321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080971" y="2667779"/>
            <a:ext cx="12126058" cy="6814005"/>
          </a:xfrm>
          <a:custGeom>
            <a:avLst/>
            <a:gdLst/>
            <a:ahLst/>
            <a:cxnLst/>
            <a:rect r="r" b="b" t="t" l="l"/>
            <a:pathLst>
              <a:path h="6814005" w="12126058">
                <a:moveTo>
                  <a:pt x="0" y="0"/>
                </a:moveTo>
                <a:lnTo>
                  <a:pt x="12126058" y="0"/>
                </a:lnTo>
                <a:lnTo>
                  <a:pt x="12126058" y="6814005"/>
                </a:lnTo>
                <a:lnTo>
                  <a:pt x="0" y="68140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333880"/>
            <a:ext cx="8217084" cy="2132444"/>
            <a:chOff x="0" y="0"/>
            <a:chExt cx="10956112" cy="284325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368999"/>
              <a:ext cx="10956112" cy="14742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>
                  <a:solidFill>
                    <a:srgbClr val="F7B4A7"/>
                  </a:solidFill>
                  <a:latin typeface="Clear Sans Bold Bold"/>
                </a:rPr>
                <a:t>Thank You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0956112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DAFlhw0AZE8</dc:identifier>
  <dcterms:modified xsi:type="dcterms:W3CDTF">2011-08-01T06:04:30Z</dcterms:modified>
  <cp:revision>1</cp:revision>
  <dc:title>EduConnect</dc:title>
</cp:coreProperties>
</file>