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  <p:sldId id="259" r:id="rId9"/>
    <p:sldId id="260" r:id="rId10"/>
    <p:sldId id="256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A9D5-E60C-45B4-A409-8D0B74797EFB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B4D3C-FADC-485C-9F05-E81F84626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31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A9D5-E60C-45B4-A409-8D0B74797EFB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B4D3C-FADC-485C-9F05-E81F84626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38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A9D5-E60C-45B4-A409-8D0B74797EFB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B4D3C-FADC-485C-9F05-E81F84626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4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A9D5-E60C-45B4-A409-8D0B74797EFB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B4D3C-FADC-485C-9F05-E81F84626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9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A9D5-E60C-45B4-A409-8D0B74797EFB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B4D3C-FADC-485C-9F05-E81F84626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02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A9D5-E60C-45B4-A409-8D0B74797EFB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B4D3C-FADC-485C-9F05-E81F84626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88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A9D5-E60C-45B4-A409-8D0B74797EFB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B4D3C-FADC-485C-9F05-E81F84626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63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A9D5-E60C-45B4-A409-8D0B74797EFB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B4D3C-FADC-485C-9F05-E81F84626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19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A9D5-E60C-45B4-A409-8D0B74797EFB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B4D3C-FADC-485C-9F05-E81F84626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21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A9D5-E60C-45B4-A409-8D0B74797EFB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B4D3C-FADC-485C-9F05-E81F84626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78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A9D5-E60C-45B4-A409-8D0B74797EFB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B4D3C-FADC-485C-9F05-E81F84626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36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EA9D5-E60C-45B4-A409-8D0B74797EFB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B4D3C-FADC-485C-9F05-E81F84626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45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4822894"/>
              </p:ext>
            </p:extLst>
          </p:nvPr>
        </p:nvGraphicFramePr>
        <p:xfrm>
          <a:off x="648391" y="545465"/>
          <a:ext cx="11133300" cy="550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5937">
                  <a:extLst>
                    <a:ext uri="{9D8B030D-6E8A-4147-A177-3AD203B41FA5}">
                      <a16:colId xmlns:a16="http://schemas.microsoft.com/office/drawing/2014/main" val="2113554999"/>
                    </a:ext>
                  </a:extLst>
                </a:gridCol>
                <a:gridCol w="1678063">
                  <a:extLst>
                    <a:ext uri="{9D8B030D-6E8A-4147-A177-3AD203B41FA5}">
                      <a16:colId xmlns:a16="http://schemas.microsoft.com/office/drawing/2014/main" val="3294728"/>
                    </a:ext>
                  </a:extLst>
                </a:gridCol>
                <a:gridCol w="1762650">
                  <a:extLst>
                    <a:ext uri="{9D8B030D-6E8A-4147-A177-3AD203B41FA5}">
                      <a16:colId xmlns:a16="http://schemas.microsoft.com/office/drawing/2014/main" val="1936683494"/>
                    </a:ext>
                  </a:extLst>
                </a:gridCol>
                <a:gridCol w="1855550">
                  <a:extLst>
                    <a:ext uri="{9D8B030D-6E8A-4147-A177-3AD203B41FA5}">
                      <a16:colId xmlns:a16="http://schemas.microsoft.com/office/drawing/2014/main" val="1922575158"/>
                    </a:ext>
                  </a:extLst>
                </a:gridCol>
                <a:gridCol w="1855550">
                  <a:extLst>
                    <a:ext uri="{9D8B030D-6E8A-4147-A177-3AD203B41FA5}">
                      <a16:colId xmlns:a16="http://schemas.microsoft.com/office/drawing/2014/main" val="1265352738"/>
                    </a:ext>
                  </a:extLst>
                </a:gridCol>
                <a:gridCol w="1855550">
                  <a:extLst>
                    <a:ext uri="{9D8B030D-6E8A-4147-A177-3AD203B41FA5}">
                      <a16:colId xmlns:a16="http://schemas.microsoft.com/office/drawing/2014/main" val="1384638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 </a:t>
                      </a:r>
                      <a:r>
                        <a:rPr lang="en-US" baseline="0" dirty="0" smtClean="0"/>
                        <a:t>Parameters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</a:t>
                      </a:r>
                      <a:r>
                        <a:rPr lang="en-US" baseline="0" dirty="0" smtClean="0"/>
                        <a:t> Parameters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</a:t>
                      </a:r>
                      <a:r>
                        <a:rPr lang="en-US" baseline="0" dirty="0" smtClean="0"/>
                        <a:t> Parameters </a:t>
                      </a:r>
                      <a:r>
                        <a:rPr lang="en-US" baseline="0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</a:t>
                      </a:r>
                      <a:r>
                        <a:rPr lang="en-US" baseline="0" dirty="0" smtClean="0"/>
                        <a:t> Parameters </a:t>
                      </a:r>
                      <a:r>
                        <a:rPr lang="en-US" baseline="0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</a:t>
                      </a:r>
                      <a:r>
                        <a:rPr lang="en-US" baseline="0" dirty="0" smtClean="0"/>
                        <a:t> Parameters </a:t>
                      </a:r>
                      <a:r>
                        <a:rPr lang="en-US" baseline="0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595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NN Layer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Linear(6,10) + </a:t>
                      </a:r>
                      <a:r>
                        <a:rPr lang="en-US" dirty="0" err="1" smtClean="0"/>
                        <a:t>ReLU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Linear(6,20) + </a:t>
                      </a:r>
                      <a:r>
                        <a:rPr lang="en-US" dirty="0" err="1" smtClean="0"/>
                        <a:t>ReLU</a:t>
                      </a:r>
                      <a:r>
                        <a:rPr lang="en-US" baseline="0" dirty="0" smtClean="0"/>
                        <a:t> 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Linear(6,10</a:t>
                      </a:r>
                      <a:r>
                        <a:rPr lang="en-US" dirty="0" smtClean="0"/>
                        <a:t>) + </a:t>
                      </a:r>
                      <a:r>
                        <a:rPr lang="en-US" dirty="0" err="1" smtClean="0"/>
                        <a:t>ReLU</a:t>
                      </a:r>
                      <a:r>
                        <a:rPr lang="en-US" baseline="0" dirty="0" smtClean="0"/>
                        <a:t>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Conv1d(4, 32, 2, 2) + </a:t>
                      </a:r>
                      <a:r>
                        <a:rPr lang="en-US" dirty="0" err="1" smtClean="0"/>
                        <a:t>ReLU</a:t>
                      </a:r>
                      <a:r>
                        <a:rPr lang="en-US" baseline="0" dirty="0" smtClean="0"/>
                        <a:t>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Conv1d(4,16, </a:t>
                      </a:r>
                      <a:r>
                        <a:rPr lang="en-US" dirty="0" smtClean="0"/>
                        <a:t>2, 2</a:t>
                      </a:r>
                      <a:r>
                        <a:rPr lang="en-US" dirty="0" smtClean="0"/>
                        <a:t>) + </a:t>
                      </a:r>
                      <a:r>
                        <a:rPr lang="en-US" dirty="0" err="1" smtClean="0"/>
                        <a:t>ReLU</a:t>
                      </a:r>
                      <a:r>
                        <a:rPr lang="en-US" baseline="0" dirty="0" smtClean="0"/>
                        <a:t> 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77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NN Layer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Linear(10,10) + </a:t>
                      </a:r>
                      <a:r>
                        <a:rPr lang="en-US" dirty="0" err="1" smtClean="0"/>
                        <a:t>ReLU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Linear(20,20) + </a:t>
                      </a:r>
                      <a:r>
                        <a:rPr lang="en-US" dirty="0" err="1" smtClean="0"/>
                        <a:t>ReLU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Linear(10,10</a:t>
                      </a:r>
                      <a:r>
                        <a:rPr lang="en-US" dirty="0" smtClean="0"/>
                        <a:t>) + </a:t>
                      </a:r>
                      <a:r>
                        <a:rPr lang="en-US" dirty="0" err="1" smtClean="0"/>
                        <a:t>ReLU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Conv1d(32, 64, 2 , 1 ) </a:t>
                      </a:r>
                      <a:r>
                        <a:rPr lang="en-US" dirty="0" smtClean="0"/>
                        <a:t>+ </a:t>
                      </a:r>
                      <a:r>
                        <a:rPr lang="en-US" dirty="0" err="1" smtClean="0"/>
                        <a:t>ReLU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Conv1d(16, 16, 3, 1 ) </a:t>
                      </a:r>
                      <a:r>
                        <a:rPr lang="en-US" dirty="0" smtClean="0"/>
                        <a:t>+ </a:t>
                      </a:r>
                      <a:r>
                        <a:rPr lang="en-US" dirty="0" err="1" smtClean="0"/>
                        <a:t>ReLU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214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NN Layer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Linear(10,2)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Linear(20,20) + </a:t>
                      </a:r>
                      <a:r>
                        <a:rPr lang="en-US" dirty="0" err="1" smtClean="0"/>
                        <a:t>ReLU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Linear(10,10</a:t>
                      </a:r>
                      <a:r>
                        <a:rPr lang="en-US" dirty="0" smtClean="0"/>
                        <a:t>) + </a:t>
                      </a:r>
                      <a:r>
                        <a:rPr lang="en-US" dirty="0" err="1" smtClean="0"/>
                        <a:t>ReLU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Conv1d(64, 64 ,2, 1 ) +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ReLU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nn.Linear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(16, 16) +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584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NN Layer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Linear(20,2)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Linear(10,2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nn.Linear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(64, 16) +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Linear(16, 2)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595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NN</a:t>
                      </a:r>
                      <a:r>
                        <a:rPr lang="en-US" baseline="0" dirty="0" smtClean="0"/>
                        <a:t> Layer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Linear(16, 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91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 Iterations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305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Replay 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925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Minibatch</a:t>
                      </a:r>
                      <a:r>
                        <a:rPr lang="en-US" baseline="0" dirty="0" smtClean="0"/>
                        <a:t>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692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858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797" y="1150457"/>
            <a:ext cx="7205494" cy="46055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1881327" y="3005538"/>
            <a:ext cx="150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Score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47846" y="5797007"/>
            <a:ext cx="2145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iterations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56551" y="740149"/>
            <a:ext cx="289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Training Parameters #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69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16200000">
            <a:off x="2176495" y="2642122"/>
            <a:ext cx="150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Q_max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47846" y="5797007"/>
            <a:ext cx="2145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iterations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56551" y="740149"/>
            <a:ext cx="289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Training Parameters # 5</a:t>
            </a:r>
            <a:endParaRPr lang="en-US" dirty="0"/>
          </a:p>
        </p:txBody>
      </p:sp>
      <p:pic>
        <p:nvPicPr>
          <p:cNvPr id="1026" name="Picture 2" descr="Qmax_CNN16_minibatch32_replaymemory_3000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965" y="1257544"/>
            <a:ext cx="6677087" cy="433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8808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16200000">
            <a:off x="1951666" y="2642123"/>
            <a:ext cx="1691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Score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47846" y="5797007"/>
            <a:ext cx="2145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iterations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56551" y="740149"/>
            <a:ext cx="289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Training Parameters # 1</a:t>
            </a:r>
            <a:endParaRPr lang="en-US" dirty="0"/>
          </a:p>
        </p:txBody>
      </p:sp>
      <p:pic>
        <p:nvPicPr>
          <p:cNvPr id="9" name="officeArt object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06615" y="1359877"/>
            <a:ext cx="6705600" cy="443713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853723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16200000">
            <a:off x="2176495" y="2642122"/>
            <a:ext cx="150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Q_max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47846" y="5797007"/>
            <a:ext cx="2145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iterations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56551" y="740149"/>
            <a:ext cx="289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Training Parameters # 1</a:t>
            </a:r>
            <a:endParaRPr lang="en-US" dirty="0"/>
          </a:p>
        </p:txBody>
      </p:sp>
      <p:pic>
        <p:nvPicPr>
          <p:cNvPr id="9" name="officeArt object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2965" y="1109481"/>
            <a:ext cx="7338646" cy="4507468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848406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16200000">
            <a:off x="1951666" y="2642123"/>
            <a:ext cx="1691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Score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47846" y="5797007"/>
            <a:ext cx="2145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iterations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56551" y="740149"/>
            <a:ext cx="289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Training Parameters # 2</a:t>
            </a:r>
            <a:endParaRPr lang="en-US" dirty="0"/>
          </a:p>
        </p:txBody>
      </p:sp>
      <p:pic>
        <p:nvPicPr>
          <p:cNvPr id="7" name="officeArt object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81921" y="1242645"/>
            <a:ext cx="7557125" cy="455436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1707693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16200000">
            <a:off x="2176495" y="2642122"/>
            <a:ext cx="150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Q_max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47846" y="5797007"/>
            <a:ext cx="2145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iterations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56551" y="740149"/>
            <a:ext cx="289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Training Parameters # 2</a:t>
            </a:r>
            <a:endParaRPr lang="en-US" dirty="0"/>
          </a:p>
        </p:txBody>
      </p:sp>
      <p:pic>
        <p:nvPicPr>
          <p:cNvPr id="10" name="officeArt object"/>
          <p:cNvPicPr/>
          <p:nvPr/>
        </p:nvPicPr>
        <p:blipFill rotWithShape="1">
          <a:blip r:embed="rId2">
            <a:extLst/>
          </a:blip>
          <a:srcRect l="2860"/>
          <a:stretch/>
        </p:blipFill>
        <p:spPr>
          <a:xfrm>
            <a:off x="3294185" y="1260295"/>
            <a:ext cx="6951783" cy="438589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269647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16200000">
            <a:off x="1951666" y="2642123"/>
            <a:ext cx="1691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Score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47846" y="5797007"/>
            <a:ext cx="2145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iterations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56551" y="740149"/>
            <a:ext cx="289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Training Parameters # 3</a:t>
            </a:r>
            <a:endParaRPr lang="en-US" dirty="0"/>
          </a:p>
        </p:txBody>
      </p:sp>
      <p:pic>
        <p:nvPicPr>
          <p:cNvPr id="10" name="officeArt object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81921" y="1207477"/>
            <a:ext cx="6912356" cy="458953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3068468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16200000">
            <a:off x="2176495" y="2642122"/>
            <a:ext cx="150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Q_max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47846" y="5797007"/>
            <a:ext cx="2145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iterations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56551" y="740149"/>
            <a:ext cx="289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Training Parameters # 3</a:t>
            </a:r>
            <a:endParaRPr lang="en-US" dirty="0"/>
          </a:p>
        </p:txBody>
      </p:sp>
      <p:pic>
        <p:nvPicPr>
          <p:cNvPr id="7" name="officeArt object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2965" y="1109481"/>
            <a:ext cx="7121281" cy="468752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2240018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16200000">
            <a:off x="1951666" y="2642123"/>
            <a:ext cx="1691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Score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47846" y="5797007"/>
            <a:ext cx="2145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iterations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56551" y="740149"/>
            <a:ext cx="289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Training Parameters # 4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3106616" y="1195754"/>
            <a:ext cx="6389076" cy="450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94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16200000">
            <a:off x="2176495" y="2642122"/>
            <a:ext cx="150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Q_max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47846" y="5797007"/>
            <a:ext cx="2145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iterations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56551" y="740149"/>
            <a:ext cx="289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Training Parameters # 4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3112966" y="1195754"/>
            <a:ext cx="6382726" cy="445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224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252</Words>
  <Application>Microsoft Office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Rachit Shrivastava</dc:creator>
  <cp:lastModifiedBy>Rachit Shrivastava</cp:lastModifiedBy>
  <cp:revision>4</cp:revision>
  <dcterms:created xsi:type="dcterms:W3CDTF">2019-12-17T21:09:23Z</dcterms:created>
  <dcterms:modified xsi:type="dcterms:W3CDTF">2019-12-17T21:27:08Z</dcterms:modified>
</cp:coreProperties>
</file>