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rina Hermans" initials="SH" lastIdx="3" clrIdx="0">
    <p:extLst>
      <p:ext uri="{19B8F6BF-5375-455C-9EA6-DF929625EA0E}">
        <p15:presenceInfo xmlns:p15="http://schemas.microsoft.com/office/powerpoint/2012/main" userId="97ed5d381cdac3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29T16:14:29.687" idx="1">
    <p:pos x="10" y="10"/>
    <p:text>https://developer.xamarin.com/guides/xamarin-forms/user-interface/listview/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Groep 5</a:t>
            </a:r>
            <a:br>
              <a:rPr lang="nl-NL" dirty="0"/>
            </a:br>
            <a:r>
              <a:rPr lang="nl-NL" dirty="0" err="1"/>
              <a:t>Lazy</a:t>
            </a:r>
            <a:r>
              <a:rPr lang="nl-NL" dirty="0"/>
              <a:t> </a:t>
            </a:r>
            <a:r>
              <a:rPr lang="nl-NL" dirty="0" err="1"/>
              <a:t>Loading</a:t>
            </a:r>
            <a:br>
              <a:rPr lang="nl-NL" dirty="0"/>
            </a:br>
            <a:r>
              <a:rPr lang="nl-NL" dirty="0"/>
              <a:t>&amp;&amp;</a:t>
            </a:r>
            <a:br>
              <a:rPr lang="nl-NL" dirty="0"/>
            </a:br>
            <a:r>
              <a:rPr lang="nl-NL" dirty="0"/>
              <a:t>Listviews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0693" y="3896139"/>
            <a:ext cx="9440034" cy="2372139"/>
          </a:xfrm>
        </p:spPr>
        <p:txBody>
          <a:bodyPr>
            <a:normAutofit/>
          </a:bodyPr>
          <a:lstStyle/>
          <a:p>
            <a:r>
              <a:rPr lang="nl-NL" dirty="0"/>
              <a:t>Sabrina Hermans</a:t>
            </a:r>
          </a:p>
          <a:p>
            <a:r>
              <a:rPr lang="nl-NL" dirty="0"/>
              <a:t>Dirk </a:t>
            </a:r>
            <a:r>
              <a:rPr lang="nl-NL" dirty="0" err="1"/>
              <a:t>Vingerhoeds</a:t>
            </a:r>
            <a:endParaRPr lang="nl-NL" dirty="0"/>
          </a:p>
          <a:p>
            <a:r>
              <a:rPr lang="nl-NL" dirty="0"/>
              <a:t>Kees </a:t>
            </a:r>
            <a:r>
              <a:rPr lang="nl-NL" dirty="0" err="1"/>
              <a:t>Elsman</a:t>
            </a:r>
            <a:endParaRPr lang="nl-NL" dirty="0"/>
          </a:p>
          <a:p>
            <a:r>
              <a:rPr lang="nl-NL" dirty="0"/>
              <a:t>Pascal Stoop</a:t>
            </a:r>
          </a:p>
        </p:txBody>
      </p:sp>
    </p:spTree>
    <p:extLst>
      <p:ext uri="{BB962C8B-B14F-4D97-AF65-F5344CB8AC3E}">
        <p14:creationId xmlns:p14="http://schemas.microsoft.com/office/powerpoint/2010/main" val="237833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opgave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</a:t>
            </a:r>
            <a:r>
              <a:rPr lang="nl-NL" dirty="0" err="1"/>
              <a:t>Lazy</a:t>
            </a:r>
            <a:r>
              <a:rPr lang="nl-NL" dirty="0"/>
              <a:t> </a:t>
            </a:r>
            <a:r>
              <a:rPr lang="nl-NL" dirty="0" err="1"/>
              <a:t>Loading</a:t>
            </a:r>
            <a:endParaRPr lang="nl-NL" dirty="0"/>
          </a:p>
          <a:p>
            <a:r>
              <a:rPr lang="nl-NL" dirty="0"/>
              <a:t>Voordelen en nadelen </a:t>
            </a:r>
            <a:r>
              <a:rPr lang="nl-NL" dirty="0" err="1"/>
              <a:t>lazy</a:t>
            </a:r>
            <a:r>
              <a:rPr lang="nl-NL" dirty="0"/>
              <a:t> </a:t>
            </a:r>
            <a:r>
              <a:rPr lang="nl-NL" dirty="0" err="1"/>
              <a:t>loading</a:t>
            </a:r>
            <a:endParaRPr lang="nl-NL" dirty="0"/>
          </a:p>
          <a:p>
            <a:r>
              <a:rPr lang="nl-NL" dirty="0"/>
              <a:t>Wat zijn Listviews</a:t>
            </a:r>
          </a:p>
          <a:p>
            <a:r>
              <a:rPr lang="nl-NL" dirty="0"/>
              <a:t>Listview componenten</a:t>
            </a:r>
          </a:p>
          <a:p>
            <a:r>
              <a:rPr lang="nl-NL" dirty="0"/>
              <a:t>Functionaliteiten</a:t>
            </a:r>
          </a:p>
          <a:p>
            <a:r>
              <a:rPr lang="nl-NL" dirty="0"/>
              <a:t>Voordelen en nadelen listviews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107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</a:t>
            </a:r>
            <a:r>
              <a:rPr lang="nl-NL" dirty="0" err="1"/>
              <a:t>Lazy</a:t>
            </a:r>
            <a:r>
              <a:rPr lang="nl-NL" dirty="0"/>
              <a:t> </a:t>
            </a:r>
            <a:r>
              <a:rPr lang="nl-NL" dirty="0" err="1"/>
              <a:t>Loading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Content laden als het nodig is</a:t>
            </a:r>
          </a:p>
          <a:p>
            <a:r>
              <a:rPr lang="nl-NL" dirty="0" err="1"/>
              <a:t>Eager</a:t>
            </a:r>
            <a:r>
              <a:rPr lang="nl-NL" dirty="0"/>
              <a:t> </a:t>
            </a:r>
            <a:r>
              <a:rPr lang="nl-NL" dirty="0" err="1"/>
              <a:t>Loading</a:t>
            </a:r>
            <a:endParaRPr lang="nl-NL" dirty="0"/>
          </a:p>
          <a:p>
            <a:r>
              <a:rPr lang="nl-NL" dirty="0"/>
              <a:t>Content laden bij startup</a:t>
            </a:r>
          </a:p>
        </p:txBody>
      </p:sp>
    </p:spTree>
    <p:extLst>
      <p:ext uri="{BB962C8B-B14F-4D97-AF65-F5344CB8AC3E}">
        <p14:creationId xmlns:p14="http://schemas.microsoft.com/office/powerpoint/2010/main" val="16345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Voordelen en nadelen </a:t>
            </a:r>
            <a:r>
              <a:rPr lang="nl-NL" dirty="0" err="1"/>
              <a:t>lazy</a:t>
            </a:r>
            <a:r>
              <a:rPr lang="nl-NL" dirty="0"/>
              <a:t> </a:t>
            </a:r>
            <a:r>
              <a:rPr lang="nl-NL" dirty="0" err="1"/>
              <a:t>loading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Voordelen:</a:t>
            </a:r>
          </a:p>
          <a:p>
            <a:pPr lvl="1"/>
            <a:r>
              <a:rPr lang="nl-NL" dirty="0"/>
              <a:t>Snellere startup tijd</a:t>
            </a:r>
          </a:p>
          <a:p>
            <a:pPr lvl="1"/>
            <a:r>
              <a:rPr lang="nl-NL" dirty="0"/>
              <a:t>Alleen de nodige geheugen wordt gebruikt</a:t>
            </a:r>
          </a:p>
          <a:p>
            <a:endParaRPr lang="nl-NL" dirty="0"/>
          </a:p>
          <a:p>
            <a:r>
              <a:rPr lang="nl-NL" dirty="0"/>
              <a:t>Nadelen:</a:t>
            </a:r>
          </a:p>
          <a:p>
            <a:pPr lvl="1"/>
            <a:r>
              <a:rPr lang="nl-NL" dirty="0"/>
              <a:t>Het duurt langer om content te laden per page omdat het niet eerder geladen wordt</a:t>
            </a:r>
          </a:p>
          <a:p>
            <a:pPr lvl="1"/>
            <a:r>
              <a:rPr lang="nl-NL" dirty="0"/>
              <a:t>Tijdens coderen kan je vergeten te </a:t>
            </a:r>
            <a:r>
              <a:rPr lang="nl-NL" dirty="0" err="1"/>
              <a:t>lazy</a:t>
            </a:r>
            <a:r>
              <a:rPr lang="nl-NL" dirty="0"/>
              <a:t> </a:t>
            </a:r>
            <a:r>
              <a:rPr lang="nl-NL" dirty="0" err="1"/>
              <a:t>loaden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120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listviews?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Presenteren van veel data waarbij scrollen essentieel is</a:t>
            </a:r>
          </a:p>
          <a:p>
            <a:r>
              <a:rPr lang="nl-NL" dirty="0"/>
              <a:t>Presenteren van gelijksoortige data (winkelwagen)</a:t>
            </a:r>
          </a:p>
          <a:p>
            <a:r>
              <a:rPr lang="nl-NL" dirty="0" err="1"/>
              <a:t>Tableview</a:t>
            </a:r>
            <a:endParaRPr lang="nl-NL" dirty="0"/>
          </a:p>
          <a:p>
            <a:r>
              <a:rPr lang="nl-NL" dirty="0"/>
              <a:t>Ondersteuning van meerdere </a:t>
            </a:r>
            <a:r>
              <a:rPr lang="nl-NL" dirty="0" err="1"/>
              <a:t>cell</a:t>
            </a:r>
            <a:r>
              <a:rPr lang="nl-NL" dirty="0"/>
              <a:t> types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339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Listview componenten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13795" y="1732449"/>
            <a:ext cx="2738016" cy="4058751"/>
          </a:xfrm>
        </p:spPr>
        <p:txBody>
          <a:bodyPr/>
          <a:lstStyle/>
          <a:p>
            <a:r>
              <a:rPr lang="nl-NL" dirty="0"/>
              <a:t>Componenten:</a:t>
            </a:r>
          </a:p>
          <a:p>
            <a:pPr lvl="1"/>
            <a:r>
              <a:rPr lang="nl-NL" dirty="0"/>
              <a:t>Headers en </a:t>
            </a:r>
            <a:r>
              <a:rPr lang="nl-NL" dirty="0" err="1"/>
              <a:t>footers</a:t>
            </a:r>
            <a:endParaRPr lang="nl-NL" dirty="0"/>
          </a:p>
          <a:p>
            <a:pPr lvl="1"/>
            <a:r>
              <a:rPr lang="nl-NL" dirty="0" err="1"/>
              <a:t>Groups</a:t>
            </a:r>
            <a:endParaRPr lang="nl-NL" dirty="0"/>
          </a:p>
          <a:p>
            <a:pPr lvl="1"/>
            <a:r>
              <a:rPr lang="nl-NL" dirty="0" err="1"/>
              <a:t>Cells</a:t>
            </a:r>
            <a:endParaRPr lang="nl-NL" dirty="0"/>
          </a:p>
          <a:p>
            <a:pPr lvl="2"/>
            <a:r>
              <a:rPr lang="nl-NL" dirty="0"/>
              <a:t>Built in</a:t>
            </a:r>
          </a:p>
          <a:p>
            <a:pPr lvl="2"/>
            <a:r>
              <a:rPr lang="nl-NL" dirty="0"/>
              <a:t>Tekst </a:t>
            </a:r>
            <a:r>
              <a:rPr lang="nl-NL" dirty="0" err="1"/>
              <a:t>cell</a:t>
            </a:r>
            <a:endParaRPr lang="nl-NL" dirty="0"/>
          </a:p>
          <a:p>
            <a:pPr lvl="2"/>
            <a:r>
              <a:rPr lang="nl-NL" dirty="0"/>
              <a:t>Image </a:t>
            </a:r>
            <a:r>
              <a:rPr lang="nl-NL" dirty="0" err="1"/>
              <a:t>cell</a:t>
            </a:r>
            <a:endParaRPr lang="nl-NL" dirty="0"/>
          </a:p>
          <a:p>
            <a:pPr lvl="2"/>
            <a:r>
              <a:rPr lang="nl-NL" dirty="0" err="1"/>
              <a:t>Custom</a:t>
            </a:r>
            <a:r>
              <a:rPr lang="nl-NL" dirty="0"/>
              <a:t> </a:t>
            </a:r>
            <a:r>
              <a:rPr lang="nl-NL" dirty="0" err="1"/>
              <a:t>cells</a:t>
            </a:r>
            <a:endParaRPr lang="nl-NL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811" y="1580050"/>
            <a:ext cx="8208940" cy="497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4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Functionaliteiten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13795" y="1732449"/>
            <a:ext cx="4600740" cy="4058751"/>
          </a:xfrm>
        </p:spPr>
        <p:txBody>
          <a:bodyPr>
            <a:normAutofit lnSpcReduction="10000"/>
          </a:bodyPr>
          <a:lstStyle/>
          <a:p>
            <a:r>
              <a:rPr lang="nl-NL" dirty="0"/>
              <a:t>Pull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refresh</a:t>
            </a:r>
            <a:endParaRPr lang="nl-NL" dirty="0"/>
          </a:p>
          <a:p>
            <a:pPr lvl="1"/>
            <a:r>
              <a:rPr lang="nl-NL" dirty="0"/>
              <a:t>Wordt ondersteund op alle platformen</a:t>
            </a:r>
          </a:p>
          <a:p>
            <a:r>
              <a:rPr lang="nl-NL" dirty="0"/>
              <a:t>Context actions</a:t>
            </a:r>
          </a:p>
          <a:p>
            <a:pPr lvl="1"/>
            <a:r>
              <a:rPr lang="nl-NL" dirty="0"/>
              <a:t>Ondersteunt verschillende acties op verschillende platformen voor individuele items</a:t>
            </a:r>
          </a:p>
          <a:p>
            <a:pPr lvl="1"/>
            <a:r>
              <a:rPr lang="nl-NL" dirty="0"/>
              <a:t>Bijvoorbeeld </a:t>
            </a:r>
            <a:r>
              <a:rPr lang="nl-NL" dirty="0" err="1"/>
              <a:t>swipen</a:t>
            </a:r>
            <a:r>
              <a:rPr lang="nl-NL" dirty="0"/>
              <a:t> op </a:t>
            </a:r>
            <a:r>
              <a:rPr lang="nl-NL" dirty="0" err="1"/>
              <a:t>ios</a:t>
            </a:r>
            <a:r>
              <a:rPr lang="nl-NL" dirty="0"/>
              <a:t> en ingedrukt houden op </a:t>
            </a:r>
            <a:r>
              <a:rPr lang="nl-NL" dirty="0" err="1"/>
              <a:t>android</a:t>
            </a:r>
            <a:endParaRPr lang="nl-NL" dirty="0"/>
          </a:p>
          <a:p>
            <a:r>
              <a:rPr lang="nl-NL" dirty="0" err="1"/>
              <a:t>Selection</a:t>
            </a:r>
            <a:endParaRPr lang="nl-NL" dirty="0"/>
          </a:p>
          <a:p>
            <a:pPr lvl="1"/>
            <a:r>
              <a:rPr lang="nl-NL" dirty="0"/>
              <a:t>Je kan een item selecteren door te tappen op de rij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340" y="1580050"/>
            <a:ext cx="6267450" cy="421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3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Voordelen en nadelen List Views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13795" y="1732449"/>
            <a:ext cx="4924297" cy="4058751"/>
          </a:xfrm>
        </p:spPr>
        <p:txBody>
          <a:bodyPr/>
          <a:lstStyle/>
          <a:p>
            <a:r>
              <a:rPr lang="nl-NL" dirty="0"/>
              <a:t>Voordelen:</a:t>
            </a:r>
          </a:p>
          <a:p>
            <a:pPr lvl="1"/>
            <a:r>
              <a:rPr lang="nl-NL" dirty="0"/>
              <a:t>Heel makkelijk te scrollen</a:t>
            </a:r>
          </a:p>
          <a:p>
            <a:pPr lvl="1"/>
            <a:r>
              <a:rPr lang="nl-NL" dirty="0"/>
              <a:t>Goed voor het presenteren van gelijksoortige items</a:t>
            </a:r>
          </a:p>
          <a:p>
            <a:endParaRPr lang="nl-NL" dirty="0"/>
          </a:p>
          <a:p>
            <a:r>
              <a:rPr lang="nl-NL" dirty="0"/>
              <a:t>Nadelen:</a:t>
            </a:r>
          </a:p>
          <a:p>
            <a:pPr lvl="1"/>
            <a:r>
              <a:rPr lang="nl-NL" dirty="0"/>
              <a:t>Kan niet verschillende soorten items gebruiken in een listview (</a:t>
            </a:r>
            <a:r>
              <a:rPr lang="nl-NL" dirty="0" err="1"/>
              <a:t>tableview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092" y="1580050"/>
            <a:ext cx="2370381" cy="484888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284" y="1580050"/>
            <a:ext cx="2562195" cy="484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3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2471225"/>
          </a:xfrm>
        </p:spPr>
        <p:txBody>
          <a:bodyPr/>
          <a:lstStyle/>
          <a:p>
            <a:r>
              <a:rPr lang="nl-NL" dirty="0"/>
              <a:t>Vragen?</a:t>
            </a:r>
          </a:p>
        </p:txBody>
      </p:sp>
      <p:pic>
        <p:nvPicPr>
          <p:cNvPr id="1026" name="Picture 2" descr="http://www.utrechtindialoog.nl/wp-content/uploads/2015/12/vrag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551" y="2663337"/>
            <a:ext cx="42862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890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isteen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TM04033929[[fn=Leisteen]]</Template>
  <TotalTime>79</TotalTime>
  <Words>206</Words>
  <Application>Microsoft Office PowerPoint</Application>
  <PresentationFormat>Breedbeeld</PresentationFormat>
  <Paragraphs>55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Calisto MT</vt:lpstr>
      <vt:lpstr>Trebuchet MS</vt:lpstr>
      <vt:lpstr>Wingdings 2</vt:lpstr>
      <vt:lpstr>Leisteen</vt:lpstr>
      <vt:lpstr>Groep 5 Lazy Loading &amp;&amp; Listviews</vt:lpstr>
      <vt:lpstr>Inhoud opgave</vt:lpstr>
      <vt:lpstr>Wat is Lazy Loading?</vt:lpstr>
      <vt:lpstr>Voordelen en nadelen lazy loading</vt:lpstr>
      <vt:lpstr>Wat zijn listviews?</vt:lpstr>
      <vt:lpstr>Listview componenten</vt:lpstr>
      <vt:lpstr>Functionaliteiten</vt:lpstr>
      <vt:lpstr>Voordelen en nadelen List Views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Groep 5 Lazy Loading &amp;&amp; Listviews</dc:title>
  <dc:creator>Sabrina Hermans</dc:creator>
  <cp:lastModifiedBy>Sabrina Hermans</cp:lastModifiedBy>
  <cp:revision>10</cp:revision>
  <dcterms:created xsi:type="dcterms:W3CDTF">2017-05-29T13:17:21Z</dcterms:created>
  <dcterms:modified xsi:type="dcterms:W3CDTF">2017-05-29T14:36:28Z</dcterms:modified>
</cp:coreProperties>
</file>