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4" r:id="rId6"/>
    <p:sldId id="259" r:id="rId7"/>
    <p:sldId id="263" r:id="rId8"/>
    <p:sldId id="258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A57D789-E59E-4077-80DE-9CC66D778783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CE41409-6EA5-4D5B-B913-4752182E11B4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nl/url?sa=i&amp;rct=j&amp;q=&amp;esrc=s&amp;source=images&amp;cd=&amp;cad=rja&amp;uact=8&amp;ved=0ahUKEwjq54aSvJPUAhXPIlAKHVseDNIQjRwIBw&amp;url=https%3A%2F%2Fopen.xamarin.com%2F&amp;psig=AFQjCNFpMXC0X4r4ShSuRSY1qkr7pGUv0A&amp;ust=149609114870412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nl/url?sa=i&amp;rct=j&amp;q=&amp;esrc=s&amp;source=images&amp;cd=&amp;cad=rja&amp;uact=8&amp;ved=0ahUKEwjDjfzGw5PUAhXIZVAKHcfDDvgQjRwIBw&amp;url=http%3A%2F%2Freferencingguidelines.com%2Fwhy-reference.php&amp;psig=AFQjCNEYb_Cejje7g3BPxm4w7kLyCSf-UA&amp;ust=149609310455963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www.google.nl/url?sa=i&amp;rct=j&amp;q=&amp;esrc=s&amp;source=images&amp;cd=&amp;cad=rja&amp;uact=8&amp;ved=0ahUKEwjU-Pbhw5PUAhXCZFAKHbS9CV0QjRwIBw&amp;url=http%3A%2F%2Fwww.malkinware.com%2Freferencetracker%2F&amp;psig=AFQjCNEYb_Cejje7g3BPxm4w7kLyCSf-UA&amp;ust=149609310455963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nl/url?sa=i&amp;rct=j&amp;q=&amp;esrc=s&amp;source=images&amp;cd=&amp;cad=rja&amp;uact=8&amp;ved=0ahUKEwjWm-3uxJPUAhWKLFAKHX0yAxIQjRwIBw&amp;url=http%3A%2F%2Fwww.titlei.org%2Fresources%2Freference&amp;psig=AFQjCNH9vLf3Af8j82KjoHFcj02iydty2g&amp;ust=1496093449578068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nl/url?sa=i&amp;rct=j&amp;q=&amp;esrc=s&amp;source=images&amp;cd=&amp;cad=rja&amp;uact=8&amp;ved=0ahUKEwjehK2QxJPUAhVQJVAKHUPlB5kQjRwIBw&amp;url=https%3A%2F%2Fwww.xamarin.com%2Funiversity&amp;psig=AFQjCNGH9IsxoRMCaNcjYozSB4orQM-6zA&amp;ust=149609331291515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Xamarin.Resources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Dynamisch </a:t>
            </a:r>
            <a:r>
              <a:rPr lang="nl-NL" dirty="0" err="1" smtClean="0"/>
              <a:t>styles</a:t>
            </a:r>
            <a:r>
              <a:rPr lang="nl-NL" dirty="0" smtClean="0"/>
              <a:t> </a:t>
            </a:r>
            <a:r>
              <a:rPr lang="nl-NL" dirty="0" smtClean="0"/>
              <a:t>en</a:t>
            </a:r>
            <a:r>
              <a:rPr lang="nl-NL" dirty="0" smtClean="0"/>
              <a:t> resources aanpassen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755576" y="4437112"/>
            <a:ext cx="7488832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nl-NL" b="1" dirty="0"/>
              <a:t>G</a:t>
            </a:r>
            <a:r>
              <a:rPr lang="nl-NL" b="1" dirty="0" smtClean="0"/>
              <a:t>roep 4: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M. Speekenbrink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M. van der Linden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S. </a:t>
            </a:r>
            <a:r>
              <a:rPr lang="nl-NL" dirty="0" err="1" smtClean="0"/>
              <a:t>Tjan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B. Mutsaers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10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680322" y="1601437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Wat </a:t>
            </a:r>
            <a:r>
              <a:rPr lang="nl-NL" dirty="0" smtClean="0"/>
              <a:t>is een resource?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Resource Dictionary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 smtClean="0"/>
              <a:t>Styles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Waarom </a:t>
            </a:r>
            <a:r>
              <a:rPr lang="nl-NL" dirty="0" err="1" smtClean="0"/>
              <a:t>styles</a:t>
            </a:r>
            <a:r>
              <a:rPr lang="nl-NL" dirty="0" smtClean="0"/>
              <a:t> en resources?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Refereren resources</a:t>
            </a:r>
            <a:endParaRPr lang="nl-NL" dirty="0"/>
          </a:p>
        </p:txBody>
      </p:sp>
      <p:pic>
        <p:nvPicPr>
          <p:cNvPr id="4" name="Picture 2" descr="Afbeeldingsresultaat voor Xamari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93" y="1603420"/>
            <a:ext cx="299268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</a:t>
            </a:r>
            <a:r>
              <a:rPr lang="nl-NL" dirty="0" smtClean="0"/>
              <a:t>is een</a:t>
            </a:r>
            <a:r>
              <a:rPr lang="nl-NL" dirty="0" smtClean="0"/>
              <a:t> resource?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55576" y="134076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Definitie van een object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 smtClean="0"/>
              <a:t>Eigenschap</a:t>
            </a:r>
            <a:endParaRPr lang="nl-NL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 smtClean="0"/>
              <a:t>Style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Herbruikbare </a:t>
            </a:r>
            <a:r>
              <a:rPr lang="nl-NL" dirty="0" err="1" smtClean="0"/>
              <a:t>layout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Aanroepen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Snel aanpasbar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 smtClean="0"/>
          </a:p>
        </p:txBody>
      </p:sp>
      <p:pic>
        <p:nvPicPr>
          <p:cNvPr id="5124" name="Picture 4" descr="Afbeeldingsresultaat voor Reference 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78" y="1340768"/>
            <a:ext cx="234098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8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App.xaml</a:t>
            </a:r>
            <a:endParaRPr lang="nl-NL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MainPage.xaml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Dictionary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74143"/>
            <a:ext cx="3652335" cy="121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tekst 4"/>
          <p:cNvSpPr txBox="1">
            <a:spLocks/>
          </p:cNvSpPr>
          <p:nvPr/>
        </p:nvSpPr>
        <p:spPr>
          <a:xfrm>
            <a:off x="971599" y="3356992"/>
            <a:ext cx="7416825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smtClean="0"/>
              <a:t>Resources </a:t>
            </a:r>
            <a:r>
              <a:rPr lang="nl-NL" i="1" dirty="0" err="1" smtClean="0"/>
              <a:t>gedefineerd</a:t>
            </a:r>
            <a:r>
              <a:rPr lang="nl-NL" i="1" dirty="0" smtClean="0"/>
              <a:t> op één locatie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smtClean="0"/>
              <a:t>Herbruikbaar in de gehele applicatie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74143"/>
            <a:ext cx="3267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73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App.xaml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MainPage.xaml</a:t>
            </a:r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Styles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3"/>
            <a:ext cx="389808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556793"/>
            <a:ext cx="3456384" cy="20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tekst 4"/>
          <p:cNvSpPr txBox="1">
            <a:spLocks/>
          </p:cNvSpPr>
          <p:nvPr/>
        </p:nvSpPr>
        <p:spPr>
          <a:xfrm>
            <a:off x="971599" y="3356992"/>
            <a:ext cx="7416825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 smtClean="0"/>
              <a:t>Styles</a:t>
            </a:r>
            <a:r>
              <a:rPr lang="nl-NL" i="1" dirty="0" smtClean="0"/>
              <a:t> past de vormgeving toe</a:t>
            </a:r>
            <a:endParaRPr lang="nl-NL" i="1" dirty="0"/>
          </a:p>
        </p:txBody>
      </p:sp>
      <p:pic>
        <p:nvPicPr>
          <p:cNvPr id="2053" name="Picture 5" descr="Afbeeldingsresultaat voor Reference 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19" y="3356992"/>
            <a:ext cx="2155305" cy="21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8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err="1" smtClean="0"/>
              <a:t>styles</a:t>
            </a:r>
            <a:r>
              <a:rPr lang="nl-NL" dirty="0" smtClean="0"/>
              <a:t> en resources?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755576" y="1340768"/>
            <a:ext cx="4343400" cy="2232248"/>
          </a:xfrm>
        </p:spPr>
        <p:txBody>
          <a:bodyPr/>
          <a:lstStyle/>
          <a:p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 smtClean="0"/>
              <a:t>Smooth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Style makkelijk aanpasbaar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Resources makkelijk aanpassen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 smtClean="0"/>
              <a:t>Themas</a:t>
            </a:r>
            <a:endParaRPr lang="nl-NL" dirty="0" smtClean="0"/>
          </a:p>
        </p:txBody>
      </p:sp>
      <p:pic>
        <p:nvPicPr>
          <p:cNvPr id="3076" name="Picture 4" descr="Afbeeldingsresultaat voor Referen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4" y="1844824"/>
            <a:ext cx="173211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App.xaml</a:t>
            </a:r>
            <a:endParaRPr lang="nl-NL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MainPage.xaml</a:t>
            </a:r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Refereren resources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851920" y="98072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5718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jdelijke aanduiding voor tekst 4"/>
          <p:cNvSpPr txBox="1">
            <a:spLocks/>
          </p:cNvSpPr>
          <p:nvPr/>
        </p:nvSpPr>
        <p:spPr>
          <a:xfrm>
            <a:off x="971599" y="3356992"/>
            <a:ext cx="7416825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smtClean="0"/>
              <a:t>Refereren resource </a:t>
            </a:r>
            <a:r>
              <a:rPr lang="nl-NL" i="1" dirty="0" err="1" smtClean="0"/>
              <a:t>dictionary</a:t>
            </a:r>
            <a:r>
              <a:rPr lang="nl-NL" i="1" dirty="0" smtClean="0"/>
              <a:t> vanuit andere .</a:t>
            </a:r>
            <a:r>
              <a:rPr lang="nl-NL" i="1" dirty="0" err="1" smtClean="0"/>
              <a:t>xaml</a:t>
            </a:r>
            <a:endParaRPr lang="nl-NL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smtClean="0"/>
              <a:t>&lt;Application&gt; refereren binnen zelfde </a:t>
            </a:r>
            <a:r>
              <a:rPr lang="nl-NL" i="1" dirty="0" err="1" smtClean="0"/>
              <a:t>namespace</a:t>
            </a:r>
            <a:endParaRPr lang="nl-NL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92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pPr algn="ctr"/>
            <a:r>
              <a:rPr lang="nl-NL" dirty="0" smtClean="0"/>
              <a:t>EINDE</a:t>
            </a:r>
            <a:endParaRPr lang="nl-NL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772616" y="20608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Vragen?</a:t>
            </a:r>
            <a:endParaRPr lang="nl-NL" dirty="0"/>
          </a:p>
        </p:txBody>
      </p:sp>
      <p:pic>
        <p:nvPicPr>
          <p:cNvPr id="7170" name="Picture 2" descr="Afbeeldingsresultaat voor Xamarin Question mar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16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2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ir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i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i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217</TotalTime>
  <Words>111</Words>
  <Application>Microsoft Office PowerPoint</Application>
  <PresentationFormat>Diavoorstelling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Elementair</vt:lpstr>
      <vt:lpstr>Xamarin.Resources</vt:lpstr>
      <vt:lpstr>Inhoud</vt:lpstr>
      <vt:lpstr>Wat is een resource?</vt:lpstr>
      <vt:lpstr>Resource Dictionary</vt:lpstr>
      <vt:lpstr>Styles</vt:lpstr>
      <vt:lpstr>Waarom styles en resources?</vt:lpstr>
      <vt:lpstr>Refereren resources</vt:lpstr>
      <vt:lpstr>EINDE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Xamarin.Resources</dc:title>
  <dc:creator>michael</dc:creator>
  <cp:lastModifiedBy>michael</cp:lastModifiedBy>
  <cp:revision>53</cp:revision>
  <dcterms:created xsi:type="dcterms:W3CDTF">2017-05-15T13:22:59Z</dcterms:created>
  <dcterms:modified xsi:type="dcterms:W3CDTF">2017-05-28T21:37:24Z</dcterms:modified>
</cp:coreProperties>
</file>