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3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9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91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35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42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05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7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0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88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6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2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110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1ACA341-635F-4D1C-AA9B-7222734C2DBA}" type="datetimeFigureOut">
              <a:rPr lang="nl-NL" smtClean="0"/>
              <a:t>11-6-2017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1C9550-F01C-434F-B64E-C95E9D6863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17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xaml/xaml-basics/data_binding_basics/" TargetMode="External"/><Relationship Id="rId2" Type="http://schemas.openxmlformats.org/officeDocument/2006/relationships/hyperlink" Target="https://blog.xamarin.com/introduction-to-data-bin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magazine/mt147239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6D929-712E-4DA1-9B7A-8A90BE89D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Data-Binding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ACC84-B5E9-4B75-A993-6A62C949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Siebren, Mike, </a:t>
            </a:r>
            <a:r>
              <a:rPr lang="nl-NL" dirty="0" err="1"/>
              <a:t>Chiem</a:t>
            </a:r>
            <a:r>
              <a:rPr lang="nl-NL" dirty="0"/>
              <a:t>, </a:t>
            </a:r>
            <a:r>
              <a:rPr lang="nl-NL" dirty="0" err="1"/>
              <a:t>Chem</a:t>
            </a:r>
            <a:r>
              <a:rPr lang="nl-NL" dirty="0"/>
              <a:t> en Kenley</a:t>
            </a:r>
          </a:p>
        </p:txBody>
      </p:sp>
    </p:spTree>
    <p:extLst>
      <p:ext uri="{BB962C8B-B14F-4D97-AF65-F5344CB8AC3E}">
        <p14:creationId xmlns:p14="http://schemas.microsoft.com/office/powerpoint/2010/main" val="168432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4EF1A-A671-43C0-9E79-ED10217E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952258-E5EE-4248-8885-60CF2E75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data-binding</a:t>
            </a:r>
          </a:p>
          <a:p>
            <a:r>
              <a:rPr lang="nl-NL" dirty="0"/>
              <a:t>Voorbeeld van data-binding</a:t>
            </a:r>
          </a:p>
          <a:p>
            <a:r>
              <a:rPr lang="nl-NL" dirty="0"/>
              <a:t>Implementatie van data-binding in </a:t>
            </a:r>
            <a:r>
              <a:rPr lang="nl-NL" dirty="0" err="1"/>
              <a:t>Xamarin</a:t>
            </a:r>
            <a:endParaRPr lang="nl-NL" dirty="0"/>
          </a:p>
          <a:p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2078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AE14F-7A52-468A-856E-C3490AF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data-binding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8048A1-B653-4927-A382-3AFEDE79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Twee objecten (Source &amp; Target)</a:t>
            </a:r>
          </a:p>
          <a:p>
            <a:r>
              <a:rPr lang="nl-NL" dirty="0"/>
              <a:t>Views &amp; data source</a:t>
            </a:r>
          </a:p>
          <a:p>
            <a:r>
              <a:rPr lang="nl-NL" dirty="0"/>
              <a:t>Data-binding werkt twee kanten op:</a:t>
            </a:r>
          </a:p>
          <a:p>
            <a:pPr marL="0" indent="0">
              <a:buNone/>
            </a:pPr>
            <a:r>
              <a:rPr lang="nl-NL" dirty="0"/>
              <a:t>	- (Source -&gt; Target) </a:t>
            </a:r>
          </a:p>
          <a:p>
            <a:pPr marL="0" indent="0">
              <a:buNone/>
            </a:pPr>
            <a:r>
              <a:rPr lang="nl-NL" dirty="0"/>
              <a:t>	- (Target -&gt; Source)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197259-7586-4572-825B-868BF8CB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5795731" cy="8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A3096-1572-4C81-8517-74E07486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data-binding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EB97FA-FA13-4B74-B5E0-6595A98B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Voorbeeld:</a:t>
            </a:r>
          </a:p>
        </p:txBody>
      </p:sp>
      <p:pic>
        <p:nvPicPr>
          <p:cNvPr id="1026" name="Picture 2" descr="data-binding-101-screenshots">
            <a:extLst>
              <a:ext uri="{FF2B5EF4-FFF2-40B4-BE49-F238E27FC236}">
                <a16:creationId xmlns:a16="http://schemas.microsoft.com/office/drawing/2014/main" id="{C0531475-69F0-4AE1-875A-BB046277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33" y="2222287"/>
            <a:ext cx="7113165" cy="42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3AD8-39C0-4DC8-B416-18DB3A48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nl-NL" dirty="0"/>
              <a:t>Implementatie van data-binding in </a:t>
            </a:r>
            <a:r>
              <a:rPr lang="nl-NL" dirty="0" err="1"/>
              <a:t>Xamarin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DBDEE-AE5F-4C05-8CFA-C12DEB30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023"/>
          </a:xfrm>
        </p:spPr>
        <p:txBody>
          <a:bodyPr>
            <a:normAutofit/>
          </a:bodyPr>
          <a:lstStyle/>
          <a:p>
            <a:r>
              <a:rPr lang="nl-NL" dirty="0"/>
              <a:t>In XAML: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9A99C9-88A5-469F-A6B0-583AD064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73" y="2837576"/>
            <a:ext cx="10277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798436F-F3D7-4E20-A15C-AD94C2D0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023"/>
          </a:xfrm>
        </p:spPr>
        <p:txBody>
          <a:bodyPr>
            <a:normAutofit/>
          </a:bodyPr>
          <a:lstStyle/>
          <a:p>
            <a:r>
              <a:rPr lang="nl-NL" dirty="0"/>
              <a:t>In </a:t>
            </a:r>
            <a:r>
              <a:rPr lang="nl-NL" dirty="0" err="1"/>
              <a:t>HomePage.cs</a:t>
            </a:r>
            <a:r>
              <a:rPr lang="nl-NL" dirty="0"/>
              <a:t>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0E12197-7D17-4F6B-A180-B3A8C7F6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735947"/>
            <a:ext cx="3476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9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E3084BF-252F-46B9-946E-87A94237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023"/>
          </a:xfrm>
        </p:spPr>
        <p:txBody>
          <a:bodyPr>
            <a:normAutofit/>
          </a:bodyPr>
          <a:lstStyle/>
          <a:p>
            <a:r>
              <a:rPr lang="nl-NL" dirty="0"/>
              <a:t>In CS: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3F64FC2-A14F-4803-A88C-48812953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659310"/>
            <a:ext cx="3886200" cy="30194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7E60F5E-7A7B-498D-8C81-F9DB17FD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18" y="2135635"/>
            <a:ext cx="3305175" cy="24288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4E634CB-2979-43F4-A20C-2795C37F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18" y="4651162"/>
            <a:ext cx="546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4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CF9E5-CD1D-4677-A478-D2BB3E66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6310E1-1F79-45B5-BB21-F100EAE4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8800" dirty="0"/>
              <a:t>										</a:t>
            </a:r>
            <a:r>
              <a:rPr lang="nl-NL" sz="1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12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AA04-DCB8-4450-A7C1-D48E0DC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4C6C82-7D86-4D95-8CA0-3A356FC6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https://blog.xamarin.com/introduction-to-data-binding/</a:t>
            </a:r>
            <a:endParaRPr lang="nl-NL" dirty="0"/>
          </a:p>
          <a:p>
            <a:r>
              <a:rPr lang="nl-NL" dirty="0">
                <a:hlinkClick r:id="rId3"/>
              </a:rPr>
              <a:t>https://developer.xamarin.com/guides/xamarin-forms/xaml/xaml-basics/data_binding_basics/</a:t>
            </a:r>
            <a:endParaRPr lang="nl-NL" dirty="0"/>
          </a:p>
          <a:p>
            <a:r>
              <a:rPr lang="nl-NL" dirty="0">
                <a:hlinkClick r:id="rId4"/>
              </a:rPr>
              <a:t>https://msdn.microsoft.com/en-us/magazine/mt147239.aspx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56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178</TotalTime>
  <Words>115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Citeerbaar</vt:lpstr>
      <vt:lpstr>Data-Binding</vt:lpstr>
      <vt:lpstr>Inhoud</vt:lpstr>
      <vt:lpstr>Wat is data-binding</vt:lpstr>
      <vt:lpstr>Voorbeeld van data-binding</vt:lpstr>
      <vt:lpstr>Implementatie van data-binding in Xamarin</vt:lpstr>
      <vt:lpstr>PowerPoint-presentatie</vt:lpstr>
      <vt:lpstr>PowerPoint-presentatie</vt:lpstr>
      <vt:lpstr>Vragen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Data-Binding</dc:title>
  <dc:creator>Kenley Strik</dc:creator>
  <cp:lastModifiedBy>Kenley Strik</cp:lastModifiedBy>
  <cp:revision>11</cp:revision>
  <dcterms:created xsi:type="dcterms:W3CDTF">2017-06-11T09:52:56Z</dcterms:created>
  <dcterms:modified xsi:type="dcterms:W3CDTF">2017-06-11T12:51:23Z</dcterms:modified>
</cp:coreProperties>
</file>