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7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6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0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16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82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11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2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4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4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0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51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8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1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osapi.xamarin.com/?link=T%3aXamarin.Forms.Constraint" TargetMode="External"/><Relationship Id="rId3" Type="http://schemas.openxmlformats.org/officeDocument/2006/relationships/hyperlink" Target="https://developer.xamarin.com/api/type/Xamarin.Forms.ControlTemplate/" TargetMode="External"/><Relationship Id="rId7" Type="http://schemas.openxmlformats.org/officeDocument/2006/relationships/hyperlink" Target="http://iosapi.xamarin.com/?link=T%3aXamarin.Forms.Layout%6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sapi.xamarin.com/?link=T%3aXamarin.Forms.Layout" TargetMode="External"/><Relationship Id="rId5" Type="http://schemas.openxmlformats.org/officeDocument/2006/relationships/hyperlink" Target="https://developer.xamarin.com/guides/xamarin-forms/user-interface/controls/layouts/" TargetMode="External"/><Relationship Id="rId4" Type="http://schemas.openxmlformats.org/officeDocument/2006/relationships/hyperlink" Target="http://iosapi.xamarin.com/?link=P%3aXamarin.Forms.Layout.Padd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xamarin.com/api/type/Xamarin.Forms.ContentPage/" TargetMode="External"/><Relationship Id="rId3" Type="http://schemas.openxmlformats.org/officeDocument/2006/relationships/hyperlink" Target="http://iosapi.xamarin.com/?link=T%3aXamarin.Forms.ContentPage" TargetMode="External"/><Relationship Id="rId7" Type="http://schemas.openxmlformats.org/officeDocument/2006/relationships/hyperlink" Target="http://iosapi.xamarin.com/?link=T%3aXamarin.Forms.P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sapi.xamarin.com/?link=T%3aXamarin.Forms.ScrollView" TargetMode="External"/><Relationship Id="rId5" Type="http://schemas.openxmlformats.org/officeDocument/2006/relationships/hyperlink" Target="http://iosapi.xamarin.com/?link=T%3aXamarin.Forms.StackLayout" TargetMode="External"/><Relationship Id="rId4" Type="http://schemas.openxmlformats.org/officeDocument/2006/relationships/hyperlink" Target="http://iosapi.xamarin.com/?link=T%3aXamarin.Forms.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Xamarin</a:t>
            </a:r>
            <a:r>
              <a:rPr lang="nl-NL" dirty="0"/>
              <a:t> : </a:t>
            </a:r>
            <a:r>
              <a:rPr lang="nl-NL" dirty="0" err="1"/>
              <a:t>Layouts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5713"/>
          </a:xfrm>
        </p:spPr>
        <p:txBody>
          <a:bodyPr>
            <a:normAutofit/>
          </a:bodyPr>
          <a:lstStyle/>
          <a:p>
            <a:r>
              <a:rPr lang="nl-NL" dirty="0"/>
              <a:t>Levi</a:t>
            </a:r>
          </a:p>
          <a:p>
            <a:r>
              <a:rPr lang="nl-NL" dirty="0"/>
              <a:t>Janneke</a:t>
            </a:r>
          </a:p>
          <a:p>
            <a:r>
              <a:rPr lang="nl-NL" dirty="0"/>
              <a:t>Remco</a:t>
            </a:r>
          </a:p>
          <a:p>
            <a:r>
              <a:rPr lang="nl-NL" dirty="0"/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36907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maak je een </a:t>
            </a:r>
            <a:r>
              <a:rPr lang="nl-NL" dirty="0" err="1"/>
              <a:t>layout</a:t>
            </a:r>
            <a:r>
              <a:rPr lang="nl-NL" dirty="0"/>
              <a:t>?</a:t>
            </a:r>
          </a:p>
          <a:p>
            <a:r>
              <a:rPr lang="nl-NL" dirty="0" err="1"/>
              <a:t>Layout</a:t>
            </a:r>
            <a:r>
              <a:rPr lang="nl-NL" dirty="0"/>
              <a:t>-opties</a:t>
            </a:r>
          </a:p>
          <a:p>
            <a:r>
              <a:rPr lang="nl-NL" dirty="0"/>
              <a:t>Page-opties</a:t>
            </a:r>
          </a:p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6050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maak je een </a:t>
            </a:r>
            <a:r>
              <a:rPr lang="nl-NL" dirty="0" err="1"/>
              <a:t>layout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 Explorer &gt; </a:t>
            </a:r>
            <a:r>
              <a:rPr lang="nl-NL" dirty="0" err="1"/>
              <a:t>Rescources</a:t>
            </a:r>
            <a:r>
              <a:rPr lang="nl-NL" dirty="0"/>
              <a:t> &gt; </a:t>
            </a:r>
            <a:r>
              <a:rPr lang="nl-NL" dirty="0" err="1"/>
              <a:t>layouts</a:t>
            </a:r>
            <a:endParaRPr lang="nl-NL" dirty="0"/>
          </a:p>
          <a:p>
            <a:r>
              <a:rPr lang="nl-NL" dirty="0"/>
              <a:t>Lijkt op </a:t>
            </a:r>
            <a:r>
              <a:rPr lang="nl-NL" dirty="0" err="1"/>
              <a:t>Windows.forms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147108"/>
            <a:ext cx="8096250" cy="34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r>
              <a:rPr lang="nl-NL" dirty="0"/>
              <a:t>-opties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78" y="1930400"/>
            <a:ext cx="5476648" cy="3881437"/>
          </a:xfrm>
        </p:spPr>
      </p:pic>
      <p:sp>
        <p:nvSpPr>
          <p:cNvPr id="8" name="Tekstvak 7"/>
          <p:cNvSpPr txBox="1"/>
          <p:nvPr/>
        </p:nvSpPr>
        <p:spPr>
          <a:xfrm>
            <a:off x="677334" y="1143000"/>
            <a:ext cx="573715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90C226"/>
                </a:solidFill>
              </a:rPr>
              <a:t>ContentPresentor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 layout manager for templated views. Used within a </a:t>
            </a:r>
            <a:r>
              <a:rPr lang="en-US" sz="1400" dirty="0" err="1">
                <a:solidFill>
                  <a:srgbClr val="90C226"/>
                </a:solidFill>
                <a:hlinkClick r:id="rId3"/>
              </a:rPr>
              <a:t>ControlTemplate</a:t>
            </a:r>
            <a:r>
              <a:rPr lang="en-US" sz="1400" dirty="0">
                <a:solidFill>
                  <a:srgbClr val="90C226"/>
                </a:solidFill>
              </a:rPr>
              <a:t> to mark where the content to be presented appears.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ContentView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with a single content. </a:t>
            </a:r>
            <a:r>
              <a:rPr lang="en-US" sz="1400" dirty="0" err="1">
                <a:solidFill>
                  <a:srgbClr val="90C226"/>
                </a:solidFill>
              </a:rPr>
              <a:t>ContentView</a:t>
            </a:r>
            <a:r>
              <a:rPr lang="en-US" sz="1400" dirty="0">
                <a:solidFill>
                  <a:srgbClr val="90C226"/>
                </a:solidFill>
              </a:rPr>
              <a:t> has very little use of its own. Its purpose is to serve as a base class for user-defined compound views.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ScrollView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containing a single child, with some framing options. Frame have a default </a:t>
            </a:r>
            <a:r>
              <a:rPr lang="en-US" sz="1400" dirty="0" err="1">
                <a:solidFill>
                  <a:srgbClr val="90C226"/>
                </a:solidFill>
                <a:hlinkClick r:id="rId4"/>
              </a:rPr>
              <a:t>Xamarin.Forms.Layout.Padding</a:t>
            </a:r>
            <a:r>
              <a:rPr lang="en-US" sz="1400" dirty="0">
                <a:solidFill>
                  <a:srgbClr val="90C226"/>
                </a:solidFill>
              </a:rPr>
              <a:t> of 20.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>
                <a:solidFill>
                  <a:srgbClr val="90C226"/>
                </a:solidFill>
              </a:rPr>
              <a:t>Frame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capable of scrolling if it's Content requires.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>
                <a:solidFill>
                  <a:srgbClr val="90C226"/>
                </a:solidFill>
              </a:rPr>
              <a:t>Template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that displays content with a control template, and the base class for </a:t>
            </a:r>
            <a:r>
              <a:rPr lang="en-US" sz="1400" dirty="0" err="1">
                <a:solidFill>
                  <a:srgbClr val="90C226"/>
                </a:solidFill>
                <a:hlinkClick r:id="rId5"/>
              </a:rPr>
              <a:t>ContentView</a:t>
            </a:r>
            <a:r>
              <a:rPr lang="en-US" sz="1400" dirty="0">
                <a:solidFill>
                  <a:srgbClr val="90C226"/>
                </a:solidFill>
              </a:rPr>
              <a:t>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StackLayout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 </a:t>
            </a:r>
            <a:r>
              <a:rPr lang="en-US" sz="1400" dirty="0">
                <a:solidFill>
                  <a:srgbClr val="90C226"/>
                </a:solidFill>
                <a:hlinkClick r:id="rId6"/>
              </a:rPr>
              <a:t>Layout</a:t>
            </a:r>
            <a:r>
              <a:rPr lang="en-US" sz="1400" dirty="0">
                <a:solidFill>
                  <a:srgbClr val="90C226"/>
                </a:solidFill>
              </a:rPr>
              <a:t> that positions child elements in a single line which can be oriented vertically or horizontally. This layout will set the child bounds automatically during a layout cycle. User assigned bounds will be overwritten and thus should not be set on a child element by the user.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AbsoluteLayout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Positions child elements at absolute requested positions. User assigned anchors and bounds defines the position and size of the control.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RelativeLayout</a:t>
            </a:r>
            <a:r>
              <a:rPr lang="nl-NL" dirty="0">
                <a:solidFill>
                  <a:srgbClr val="90C226"/>
                </a:solidFill>
              </a:rPr>
              <a:t>:</a:t>
            </a:r>
            <a:r>
              <a:rPr lang="nl-NL" sz="1400" dirty="0">
                <a:solidFill>
                  <a:srgbClr val="90C226"/>
                </a:solidFill>
              </a:rPr>
              <a:t> </a:t>
            </a:r>
            <a:r>
              <a:rPr lang="en-US" sz="1400" dirty="0">
                <a:solidFill>
                  <a:srgbClr val="90C226"/>
                </a:solidFill>
              </a:rPr>
              <a:t>A </a:t>
            </a:r>
            <a:r>
              <a:rPr lang="en-US" sz="1400" dirty="0">
                <a:solidFill>
                  <a:srgbClr val="90C226"/>
                </a:solidFill>
                <a:hlinkClick r:id="rId7"/>
              </a:rPr>
              <a:t>Layout</a:t>
            </a:r>
            <a:r>
              <a:rPr lang="en-US" sz="1400" dirty="0">
                <a:solidFill>
                  <a:srgbClr val="90C226"/>
                </a:solidFill>
              </a:rPr>
              <a:t> that uses </a:t>
            </a:r>
            <a:r>
              <a:rPr lang="en-US" sz="1400" dirty="0">
                <a:solidFill>
                  <a:srgbClr val="90C226"/>
                </a:solidFill>
                <a:hlinkClick r:id="rId8"/>
              </a:rPr>
              <a:t>Constraint</a:t>
            </a:r>
            <a:r>
              <a:rPr lang="en-US" sz="1400" dirty="0">
                <a:solidFill>
                  <a:srgbClr val="90C226"/>
                </a:solidFill>
              </a:rPr>
              <a:t>s to layout its children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GridLayout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 layout containing views arranged in rows and columns</a:t>
            </a:r>
            <a:endParaRPr lang="nl-NL" sz="1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Page-opties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9" y="1537078"/>
            <a:ext cx="6740696" cy="2549147"/>
          </a:xfrm>
        </p:spPr>
      </p:pic>
      <p:sp>
        <p:nvSpPr>
          <p:cNvPr id="6" name="Tekstvak 5"/>
          <p:cNvSpPr txBox="1"/>
          <p:nvPr/>
        </p:nvSpPr>
        <p:spPr>
          <a:xfrm>
            <a:off x="544729" y="3618035"/>
            <a:ext cx="9433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Xamarin.forms</a:t>
            </a:r>
            <a:r>
              <a:rPr lang="nl-NL" dirty="0">
                <a:solidFill>
                  <a:srgbClr val="90C226"/>
                </a:solidFill>
              </a:rPr>
              <a:t> pages is geen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0C226"/>
                </a:solidFill>
              </a:rPr>
              <a:t>Content Page: A </a:t>
            </a:r>
            <a:r>
              <a:rPr lang="en-US" dirty="0" err="1">
                <a:solidFill>
                  <a:srgbClr val="90C226"/>
                </a:solidFill>
                <a:hlinkClick r:id="rId3"/>
              </a:rPr>
              <a:t>ContentPage</a:t>
            </a:r>
            <a:r>
              <a:rPr lang="en-US" dirty="0">
                <a:solidFill>
                  <a:srgbClr val="90C226"/>
                </a:solidFill>
              </a:rPr>
              <a:t> displays a single </a:t>
            </a:r>
            <a:r>
              <a:rPr lang="en-US" dirty="0">
                <a:solidFill>
                  <a:srgbClr val="90C226"/>
                </a:solidFill>
                <a:hlinkClick r:id="rId4"/>
              </a:rPr>
              <a:t>View</a:t>
            </a:r>
            <a:r>
              <a:rPr lang="en-US" dirty="0">
                <a:solidFill>
                  <a:srgbClr val="90C226"/>
                </a:solidFill>
              </a:rPr>
              <a:t>, often a container such as a </a:t>
            </a:r>
            <a:r>
              <a:rPr lang="en-US" dirty="0" err="1">
                <a:solidFill>
                  <a:srgbClr val="90C226"/>
                </a:solidFill>
                <a:hlinkClick r:id="rId5"/>
              </a:rPr>
              <a:t>StackLayout</a:t>
            </a:r>
            <a:r>
              <a:rPr lang="en-US" dirty="0">
                <a:solidFill>
                  <a:srgbClr val="90C226"/>
                </a:solidFill>
              </a:rPr>
              <a:t> or a </a:t>
            </a:r>
            <a:r>
              <a:rPr lang="en-US" dirty="0" err="1">
                <a:solidFill>
                  <a:srgbClr val="90C226"/>
                </a:solidFill>
                <a:hlinkClick r:id="rId6"/>
              </a:rPr>
              <a:t>ScrollView</a:t>
            </a:r>
            <a:r>
              <a:rPr lang="en-US" dirty="0">
                <a:solidFill>
                  <a:srgbClr val="90C226"/>
                </a:solidFill>
              </a:rPr>
              <a:t>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MasterDetailPage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manages two panes of information.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NavigationPage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manages the navigation and user-experience of a stack of other pages.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Tabbedpage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allows navigation between children pages, using tabs.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TemplatePage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displays full-screen content with a control template, and the base class for </a:t>
            </a:r>
            <a:r>
              <a:rPr lang="en-US" dirty="0" err="1">
                <a:solidFill>
                  <a:srgbClr val="90C226"/>
                </a:solidFill>
                <a:hlinkClick r:id="rId8"/>
              </a:rPr>
              <a:t>ContentPage</a:t>
            </a:r>
            <a:r>
              <a:rPr lang="en-US" dirty="0">
                <a:solidFill>
                  <a:srgbClr val="90C226"/>
                </a:solidFill>
              </a:rPr>
              <a:t>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Carouselpage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allowing swipe gestures between subpages, like a gallery.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315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62</Words>
  <Application>Microsoft Office PowerPoint</Application>
  <PresentationFormat>Breedbeeld</PresentationFormat>
  <Paragraphs>32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Xamarin : Layouts</vt:lpstr>
      <vt:lpstr>Indeling</vt:lpstr>
      <vt:lpstr>Hoe maak je een layout?</vt:lpstr>
      <vt:lpstr>Layout-opties</vt:lpstr>
      <vt:lpstr>Page-opties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: Layouts</dc:title>
  <dc:creator>Levi Vlasblom</dc:creator>
  <cp:lastModifiedBy>Levi Vlasblom</cp:lastModifiedBy>
  <cp:revision>11</cp:revision>
  <dcterms:created xsi:type="dcterms:W3CDTF">2017-05-15T08:12:35Z</dcterms:created>
  <dcterms:modified xsi:type="dcterms:W3CDTF">2017-05-15T09:02:09Z</dcterms:modified>
</cp:coreProperties>
</file>