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7"/>
  </p:notesMasterIdLst>
  <p:sldIdLst>
    <p:sldId id="306" r:id="rId6"/>
    <p:sldId id="308" r:id="rId7"/>
    <p:sldId id="297" r:id="rId8"/>
    <p:sldId id="307" r:id="rId9"/>
    <p:sldId id="310" r:id="rId10"/>
    <p:sldId id="312" r:id="rId11"/>
    <p:sldId id="313" r:id="rId12"/>
    <p:sldId id="309" r:id="rId13"/>
    <p:sldId id="314" r:id="rId14"/>
    <p:sldId id="305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FC3"/>
    <a:srgbClr val="4AAAC9"/>
    <a:srgbClr val="49AAC9"/>
    <a:srgbClr val="25AAC3"/>
    <a:srgbClr val="4BAAC9"/>
    <a:srgbClr val="91C9A2"/>
    <a:srgbClr val="53565A"/>
    <a:srgbClr val="DC8633"/>
    <a:srgbClr val="DC7A2E"/>
    <a:srgbClr val="A3D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8" autoAdjust="0"/>
    <p:restoredTop sz="93125"/>
  </p:normalViewPr>
  <p:slideViewPr>
    <p:cSldViewPr snapToGrid="0" snapToObjects="1" showGuides="1">
      <p:cViewPr varScale="1">
        <p:scale>
          <a:sx n="88" d="100"/>
          <a:sy n="88" d="100"/>
        </p:scale>
        <p:origin x="42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0" d="100"/>
          <a:sy n="130" d="100"/>
        </p:scale>
        <p:origin x="41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897CF-DBE7-974A-8013-FACF1AB9F46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908AD-24CC-2746-BDEE-E326C01F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ialog-semiconductor.com/" TargetMode="External"/><Relationship Id="rId4" Type="http://schemas.openxmlformats.org/officeDocument/2006/relationships/hyperlink" Target="https://www.dialog-semiconducto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5CB680-156B-3242-AD48-DD3677B7E8B0}"/>
              </a:ext>
            </a:extLst>
          </p:cNvPr>
          <p:cNvSpPr/>
          <p:nvPr userDrawn="1"/>
        </p:nvSpPr>
        <p:spPr>
          <a:xfrm>
            <a:off x="9870674" y="5695204"/>
            <a:ext cx="2321325" cy="1162795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B9E2A-D07C-294E-97E3-D03E9114F869}"/>
              </a:ext>
            </a:extLst>
          </p:cNvPr>
          <p:cNvSpPr/>
          <p:nvPr userDrawn="1"/>
        </p:nvSpPr>
        <p:spPr>
          <a:xfrm>
            <a:off x="0" y="4659986"/>
            <a:ext cx="12192000" cy="180136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E9FC94-1AB3-BD4A-BF15-AE45E2D3F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258"/>
          <a:stretch/>
        </p:blipFill>
        <p:spPr>
          <a:xfrm>
            <a:off x="3048" y="-1"/>
            <a:ext cx="12188952" cy="55047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CDABD4-8246-3846-A065-539925AD9699}"/>
              </a:ext>
            </a:extLst>
          </p:cNvPr>
          <p:cNvSpPr/>
          <p:nvPr userDrawn="1"/>
        </p:nvSpPr>
        <p:spPr>
          <a:xfrm>
            <a:off x="0" y="2680138"/>
            <a:ext cx="12192000" cy="2871863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81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5E5F5-9303-6B4C-8AAB-AD310DB97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04705"/>
            <a:ext cx="12192000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1F1553-B2BA-2741-8FFC-FCEACCCCC7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10747" y="6101862"/>
            <a:ext cx="1518610" cy="4549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2FBCD-6C6B-F446-B9AC-D1309350D3D5}"/>
              </a:ext>
            </a:extLst>
          </p:cNvPr>
          <p:cNvSpPr/>
          <p:nvPr userDrawn="1"/>
        </p:nvSpPr>
        <p:spPr>
          <a:xfrm>
            <a:off x="685800" y="64008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C14D335-368A-8D4F-9107-BCAEB2F488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5972921"/>
            <a:ext cx="1733550" cy="361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0" i="0" cap="all" baseline="0">
                <a:latin typeface="+mn-lt"/>
              </a:defRPr>
            </a:lvl1pPr>
            <a:lvl2pPr marL="457200" indent="0">
              <a:buNone/>
              <a:defRPr sz="1500" baseline="0">
                <a:latin typeface="Rockwell" panose="02060603020205020403" pitchFamily="18" charset="77"/>
              </a:defRPr>
            </a:lvl2pPr>
            <a:lvl3pPr marL="914400" indent="0">
              <a:buNone/>
              <a:defRPr sz="1500" baseline="0">
                <a:latin typeface="Rockwell" panose="02060603020205020403" pitchFamily="18" charset="77"/>
              </a:defRPr>
            </a:lvl3pPr>
            <a:lvl4pPr marL="1371600" indent="0">
              <a:buNone/>
              <a:defRPr sz="1500" baseline="0">
                <a:latin typeface="Rockwell" panose="02060603020205020403" pitchFamily="18" charset="77"/>
              </a:defRPr>
            </a:lvl4pPr>
            <a:lvl5pPr marL="1828800" indent="0">
              <a:buNone/>
              <a:defRPr sz="1500" baseline="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 dirty="0"/>
              <a:t>Add Date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85800" y="4263341"/>
            <a:ext cx="10476186" cy="116205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86FB41D-0646-4FFB-AD80-DE83851C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80137"/>
            <a:ext cx="10476186" cy="1421658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90000"/>
              </a:lnSpc>
              <a:spcBef>
                <a:spcPts val="1800"/>
              </a:spcBef>
              <a:defRPr lang="en-US"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4611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1D68C-3259-2844-B5F2-ADBDAC213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C2CC1E-83C4-0149-846F-26774F822A4A}"/>
              </a:ext>
            </a:extLst>
          </p:cNvPr>
          <p:cNvCxnSpPr>
            <a:cxnSpLocks/>
          </p:cNvCxnSpPr>
          <p:nvPr userDrawn="1"/>
        </p:nvCxnSpPr>
        <p:spPr>
          <a:xfrm flipV="1">
            <a:off x="5969578" y="1824676"/>
            <a:ext cx="0" cy="3541371"/>
          </a:xfrm>
          <a:prstGeom prst="line">
            <a:avLst/>
          </a:prstGeom>
          <a:ln w="12700">
            <a:solidFill>
              <a:schemeClr val="tx2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7BB75F6-E930-1A49-AFFF-6728E6BBCC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90ACDE1-CCB5-434D-8361-4F059BD17FE8}"/>
              </a:ext>
            </a:extLst>
          </p:cNvPr>
          <p:cNvSpPr/>
          <p:nvPr userDrawn="1"/>
        </p:nvSpPr>
        <p:spPr>
          <a:xfrm>
            <a:off x="682520" y="1014849"/>
            <a:ext cx="885669" cy="65360"/>
          </a:xfrm>
          <a:prstGeom prst="rect">
            <a:avLst/>
          </a:prstGeom>
          <a:gradFill flip="none" rotWithShape="1">
            <a:gsLst>
              <a:gs pos="31000">
                <a:srgbClr val="58BD87"/>
              </a:gs>
              <a:gs pos="89000">
                <a:srgbClr val="00B4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545BA9-B23F-2647-A2C1-749E62200A5E}"/>
              </a:ext>
            </a:extLst>
          </p:cNvPr>
          <p:cNvCxnSpPr>
            <a:cxnSpLocks/>
          </p:cNvCxnSpPr>
          <p:nvPr userDrawn="1"/>
        </p:nvCxnSpPr>
        <p:spPr>
          <a:xfrm>
            <a:off x="1568189" y="1050229"/>
            <a:ext cx="9821299" cy="0"/>
          </a:xfrm>
          <a:prstGeom prst="line">
            <a:avLst/>
          </a:prstGeom>
          <a:ln w="12700">
            <a:solidFill>
              <a:srgbClr val="20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878CA35-7272-4E83-9E85-D262181768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B2802AA3-2E84-5942-BD09-7430787DB45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8454" y="1828800"/>
            <a:ext cx="4968711" cy="4381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Second Content to be Compared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56E644-A972-F846-BE8B-23518E3638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799" y="1828800"/>
            <a:ext cx="4968711" cy="4381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Content to be Compared 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43E3F9CF-378E-B246-BCE9-8CFC16FD23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799" y="1203204"/>
            <a:ext cx="10703689" cy="323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C4A735-DF0D-4039-885F-4BFBB78E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20" y="214180"/>
            <a:ext cx="10706968" cy="7143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dirty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902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389EBF-45CC-B740-9C8C-42817FF57A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EE32B-BDA7-0546-9618-B31FAB063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56DB0FB-7058-8E4E-A796-8E6CDC046636}"/>
              </a:ext>
            </a:extLst>
          </p:cNvPr>
          <p:cNvSpPr/>
          <p:nvPr userDrawn="1"/>
        </p:nvSpPr>
        <p:spPr>
          <a:xfrm>
            <a:off x="682520" y="1014849"/>
            <a:ext cx="885669" cy="65360"/>
          </a:xfrm>
          <a:prstGeom prst="rect">
            <a:avLst/>
          </a:prstGeom>
          <a:gradFill flip="none" rotWithShape="1">
            <a:gsLst>
              <a:gs pos="31000">
                <a:srgbClr val="58BD87"/>
              </a:gs>
              <a:gs pos="89000">
                <a:srgbClr val="00B4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CFBF3-A3C0-3142-8AF0-1C26541CD270}"/>
              </a:ext>
            </a:extLst>
          </p:cNvPr>
          <p:cNvCxnSpPr>
            <a:cxnSpLocks/>
          </p:cNvCxnSpPr>
          <p:nvPr userDrawn="1"/>
        </p:nvCxnSpPr>
        <p:spPr>
          <a:xfrm>
            <a:off x="1568189" y="1050229"/>
            <a:ext cx="9772905" cy="0"/>
          </a:xfrm>
          <a:prstGeom prst="line">
            <a:avLst/>
          </a:prstGeom>
          <a:ln w="12700">
            <a:solidFill>
              <a:srgbClr val="20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CC5469-6EFF-034F-92EC-2D376EA62C4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48600" y="1828800"/>
            <a:ext cx="0" cy="3601942"/>
          </a:xfrm>
          <a:prstGeom prst="line">
            <a:avLst/>
          </a:prstGeom>
          <a:ln w="12700">
            <a:solidFill>
              <a:schemeClr val="tx2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9C484C-0EAB-F045-B078-EF2AC3A12B9C}"/>
              </a:ext>
            </a:extLst>
          </p:cNvPr>
          <p:cNvCxnSpPr>
            <a:cxnSpLocks/>
          </p:cNvCxnSpPr>
          <p:nvPr userDrawn="1"/>
        </p:nvCxnSpPr>
        <p:spPr>
          <a:xfrm flipV="1">
            <a:off x="4047335" y="1781092"/>
            <a:ext cx="0" cy="3601942"/>
          </a:xfrm>
          <a:prstGeom prst="line">
            <a:avLst/>
          </a:prstGeom>
          <a:ln w="12700">
            <a:solidFill>
              <a:schemeClr val="tx2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1D12C27-646D-488A-9AA7-0BCF63AB53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D4C7CA0A-9E9B-DA4E-BB22-CB95950D961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05800" y="2554275"/>
            <a:ext cx="3015883" cy="36560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Third Content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7AADCDAC-97F8-FA40-BC25-6021221E93C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19600" y="2554275"/>
            <a:ext cx="3015883" cy="36560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Second Content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D60E2043-3CCC-224A-837D-292CAE4A035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5800" y="2554275"/>
            <a:ext cx="3015883" cy="36560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Content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483C514F-6199-184D-9E20-733395B8C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8323690" y="1804946"/>
            <a:ext cx="2997993" cy="50054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 b="1">
                <a:solidFill>
                  <a:schemeClr val="accent1"/>
                </a:solidFill>
              </a:defRPr>
            </a:lvl2pPr>
            <a:lvl3pPr marL="914400" indent="0">
              <a:buNone/>
              <a:defRPr sz="1800" b="1">
                <a:solidFill>
                  <a:schemeClr val="accent1"/>
                </a:solidFill>
              </a:defRPr>
            </a:lvl3pPr>
            <a:lvl4pPr marL="1371600" indent="0">
              <a:buNone/>
              <a:defRPr sz="1800" b="1">
                <a:solidFill>
                  <a:schemeClr val="accent1"/>
                </a:solidFill>
              </a:defRPr>
            </a:lvl4pPr>
            <a:lvl5pPr marL="1828800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4E75696-F1F7-CD4D-B99E-F1D01A3B97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4428877" y="1804946"/>
            <a:ext cx="2994329" cy="50054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 b="1">
                <a:solidFill>
                  <a:schemeClr val="accent1"/>
                </a:solidFill>
              </a:defRPr>
            </a:lvl2pPr>
            <a:lvl3pPr marL="914400" indent="0">
              <a:buNone/>
              <a:defRPr sz="1800" b="1">
                <a:solidFill>
                  <a:schemeClr val="accent1"/>
                </a:solidFill>
              </a:defRPr>
            </a:lvl3pPr>
            <a:lvl4pPr marL="1371600" indent="0">
              <a:buNone/>
              <a:defRPr sz="1800" b="1">
                <a:solidFill>
                  <a:schemeClr val="accent1"/>
                </a:solidFill>
              </a:defRPr>
            </a:lvl4pPr>
            <a:lvl5pPr marL="1828800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17D2A24-5307-3E45-999A-8EEC7AF6E9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85799" y="1804946"/>
            <a:ext cx="2994329" cy="50054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 b="1">
                <a:solidFill>
                  <a:schemeClr val="accent1"/>
                </a:solidFill>
              </a:defRPr>
            </a:lvl2pPr>
            <a:lvl3pPr marL="914400" indent="0">
              <a:buNone/>
              <a:defRPr sz="1800" b="1">
                <a:solidFill>
                  <a:schemeClr val="accent1"/>
                </a:solidFill>
              </a:defRPr>
            </a:lvl3pPr>
            <a:lvl4pPr marL="1371600" indent="0">
              <a:buNone/>
              <a:defRPr sz="1800" b="1">
                <a:solidFill>
                  <a:schemeClr val="accent1"/>
                </a:solidFill>
              </a:defRPr>
            </a:lvl4pPr>
            <a:lvl5pPr marL="1828800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54800327-1362-E74A-B890-34B7E516A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203204"/>
            <a:ext cx="10655294" cy="323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3641C1-6EE6-4A32-9AAD-B46EA698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20" y="214180"/>
            <a:ext cx="10658574" cy="7143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dirty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168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7A2DD-C91C-A14E-BB8A-52B2C6A3FC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35574D-F42F-9945-B57B-2FC1DCB30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A228173-703C-754E-B3D2-2ED9AF63FF44}"/>
              </a:ext>
            </a:extLst>
          </p:cNvPr>
          <p:cNvSpPr/>
          <p:nvPr userDrawn="1"/>
        </p:nvSpPr>
        <p:spPr>
          <a:xfrm>
            <a:off x="682520" y="1014849"/>
            <a:ext cx="885669" cy="65360"/>
          </a:xfrm>
          <a:prstGeom prst="rect">
            <a:avLst/>
          </a:prstGeom>
          <a:gradFill flip="none" rotWithShape="1">
            <a:gsLst>
              <a:gs pos="31000">
                <a:srgbClr val="58BD87"/>
              </a:gs>
              <a:gs pos="89000">
                <a:srgbClr val="00B4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E78A6F-2247-C64F-9CB5-889BCA5B6669}"/>
              </a:ext>
            </a:extLst>
          </p:cNvPr>
          <p:cNvCxnSpPr>
            <a:cxnSpLocks/>
          </p:cNvCxnSpPr>
          <p:nvPr userDrawn="1"/>
        </p:nvCxnSpPr>
        <p:spPr>
          <a:xfrm>
            <a:off x="1568189" y="1050229"/>
            <a:ext cx="9492355" cy="0"/>
          </a:xfrm>
          <a:prstGeom prst="line">
            <a:avLst/>
          </a:prstGeom>
          <a:ln w="12700">
            <a:solidFill>
              <a:srgbClr val="20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6C766-4331-5143-9D88-D9E11B132849}"/>
              </a:ext>
            </a:extLst>
          </p:cNvPr>
          <p:cNvSpPr/>
          <p:nvPr userDrawn="1"/>
        </p:nvSpPr>
        <p:spPr>
          <a:xfrm>
            <a:off x="682978" y="3680177"/>
            <a:ext cx="11356622" cy="191911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60000">
                <a:schemeClr val="accent1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8A8B9B0-C7BA-0E46-94C4-AD5E658D7C6E}"/>
              </a:ext>
            </a:extLst>
          </p:cNvPr>
          <p:cNvSpPr/>
          <p:nvPr userDrawn="1"/>
        </p:nvSpPr>
        <p:spPr>
          <a:xfrm>
            <a:off x="1618544" y="3488692"/>
            <a:ext cx="496711" cy="191912"/>
          </a:xfrm>
          <a:prstGeom prst="triangle">
            <a:avLst/>
          </a:prstGeom>
          <a:solidFill>
            <a:srgbClr val="49AAC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378B34F0-4705-154E-B53B-280FD303261A}"/>
              </a:ext>
            </a:extLst>
          </p:cNvPr>
          <p:cNvSpPr/>
          <p:nvPr userDrawn="1"/>
        </p:nvSpPr>
        <p:spPr>
          <a:xfrm rot="10800000">
            <a:off x="4345019" y="3862588"/>
            <a:ext cx="496711" cy="191912"/>
          </a:xfrm>
          <a:prstGeom prst="triangle">
            <a:avLst/>
          </a:prstGeom>
          <a:solidFill>
            <a:srgbClr val="4AAAC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2487320F-A746-5A48-8BB9-F0F32D2B816A}"/>
              </a:ext>
            </a:extLst>
          </p:cNvPr>
          <p:cNvSpPr/>
          <p:nvPr userDrawn="1"/>
        </p:nvSpPr>
        <p:spPr>
          <a:xfrm>
            <a:off x="7049189" y="3494597"/>
            <a:ext cx="496711" cy="191912"/>
          </a:xfrm>
          <a:prstGeom prst="triangle">
            <a:avLst/>
          </a:prstGeom>
          <a:solidFill>
            <a:srgbClr val="52AF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35B51B5-C1F8-464C-BB67-4A6EDEF039C9}"/>
              </a:ext>
            </a:extLst>
          </p:cNvPr>
          <p:cNvSpPr/>
          <p:nvPr userDrawn="1"/>
        </p:nvSpPr>
        <p:spPr>
          <a:xfrm rot="10800000">
            <a:off x="9798205" y="3862587"/>
            <a:ext cx="496711" cy="191912"/>
          </a:xfrm>
          <a:prstGeom prst="triangle">
            <a:avLst/>
          </a:prstGeom>
          <a:solidFill>
            <a:srgbClr val="91C9A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9A4848-4F04-4A33-89D3-20621C560F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A27506-D007-4C4B-A1E8-B6161A06F6DF}"/>
              </a:ext>
            </a:extLst>
          </p:cNvPr>
          <p:cNvSpPr>
            <a:spLocks/>
          </p:cNvSpPr>
          <p:nvPr userDrawn="1"/>
        </p:nvSpPr>
        <p:spPr>
          <a:xfrm>
            <a:off x="9067800" y="4191000"/>
            <a:ext cx="2011680" cy="164592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A5FDA1-A02A-774E-83ED-359CB998321F}"/>
              </a:ext>
            </a:extLst>
          </p:cNvPr>
          <p:cNvSpPr>
            <a:spLocks/>
          </p:cNvSpPr>
          <p:nvPr userDrawn="1"/>
        </p:nvSpPr>
        <p:spPr>
          <a:xfrm>
            <a:off x="3541361" y="4187978"/>
            <a:ext cx="2011680" cy="164592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48C7A4-697E-4E4F-BE21-6F35D43E1509}"/>
              </a:ext>
            </a:extLst>
          </p:cNvPr>
          <p:cNvSpPr>
            <a:spLocks/>
          </p:cNvSpPr>
          <p:nvPr userDrawn="1"/>
        </p:nvSpPr>
        <p:spPr>
          <a:xfrm>
            <a:off x="6257441" y="1676400"/>
            <a:ext cx="2011680" cy="164592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5901C9-0B5D-5540-BBB6-C8B3C8F90399}"/>
              </a:ext>
            </a:extLst>
          </p:cNvPr>
          <p:cNvSpPr>
            <a:spLocks/>
          </p:cNvSpPr>
          <p:nvPr userDrawn="1"/>
        </p:nvSpPr>
        <p:spPr>
          <a:xfrm>
            <a:off x="861059" y="1707642"/>
            <a:ext cx="2011680" cy="164592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F55554FF-0F23-7247-81F4-7253B6F84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67801" y="4201771"/>
            <a:ext cx="2011680" cy="1645920"/>
          </a:xfrm>
          <a:prstGeom prst="ellipse">
            <a:avLst/>
          </a:prstGeom>
        </p:spPr>
        <p:txBody>
          <a:bodyPr lIns="91440" tIns="0" rIns="91440" bIns="0" anchor="ctr">
            <a:normAutofit/>
          </a:bodyPr>
          <a:lstStyle>
            <a:lvl1pPr marL="0" indent="0" algn="ctr">
              <a:buFontTx/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Fourth Content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70579756-D8DC-1D43-A283-B0D6A7798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1362" y="4198749"/>
            <a:ext cx="2011680" cy="1645920"/>
          </a:xfrm>
          <a:prstGeom prst="ellipse">
            <a:avLst/>
          </a:prstGeom>
        </p:spPr>
        <p:txBody>
          <a:bodyPr lIns="91440" tIns="0" rIns="91440" bIns="0" anchor="ctr">
            <a:normAutofit/>
          </a:bodyPr>
          <a:lstStyle>
            <a:lvl1pPr marL="0" indent="0" algn="ctr">
              <a:buFontTx/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Second Content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A3F672D-E4AD-1D4F-B2F0-205AB9E223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7442" y="1687171"/>
            <a:ext cx="2011680" cy="1645920"/>
          </a:xfrm>
          <a:prstGeom prst="ellipse">
            <a:avLst/>
          </a:prstGeom>
        </p:spPr>
        <p:txBody>
          <a:bodyPr lIns="91440" tIns="0" rIns="91440" bIns="0" anchor="ctr"/>
          <a:lstStyle>
            <a:lvl1pPr marL="0" indent="0" algn="ctr">
              <a:buFontTx/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Third Content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0378BF36-09E5-4349-903F-FE289D6A7C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060" y="1718413"/>
            <a:ext cx="2011680" cy="1645920"/>
          </a:xfrm>
          <a:prstGeom prst="ellipse">
            <a:avLst/>
          </a:prstGeom>
        </p:spPr>
        <p:txBody>
          <a:bodyPr lIns="91440" tIns="0" rIns="91440" bIns="0" anchor="ctr"/>
          <a:lstStyle>
            <a:lvl1pPr marL="0" indent="0" algn="ctr">
              <a:buFontTx/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Content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D87DF49C-6CDA-8744-A100-3E193A2C9C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203204"/>
            <a:ext cx="10393680" cy="323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D85B7D0-937F-4F72-B136-E0F55D9B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20" y="214180"/>
            <a:ext cx="10378024" cy="7143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dirty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03448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4CD8F-BD88-2348-87F6-95421319B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51968"/>
            <a:ext cx="10058400" cy="198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6BE53-4129-D648-B912-4B88983975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747" y="3650476"/>
            <a:ext cx="1518610" cy="454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2BCEF-1D3D-134B-9D39-5F29F01A9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32" r="-5870"/>
          <a:stretch/>
        </p:blipFill>
        <p:spPr>
          <a:xfrm rot="10800000">
            <a:off x="7352829" y="190498"/>
            <a:ext cx="4839171" cy="33279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9EC3C4-A13F-CF4C-AF71-F34F6C59FE0B}"/>
              </a:ext>
            </a:extLst>
          </p:cNvPr>
          <p:cNvSpPr/>
          <p:nvPr userDrawn="1"/>
        </p:nvSpPr>
        <p:spPr>
          <a:xfrm>
            <a:off x="9870674" y="5695204"/>
            <a:ext cx="1858683" cy="1162795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E38AE-8E78-4341-AB1D-9749C64EC8DA}"/>
              </a:ext>
            </a:extLst>
          </p:cNvPr>
          <p:cNvSpPr txBox="1"/>
          <p:nvPr userDrawn="1"/>
        </p:nvSpPr>
        <p:spPr>
          <a:xfrm>
            <a:off x="685800" y="3070722"/>
            <a:ext cx="5016413" cy="5539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933140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she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4CD8F-BD88-2348-87F6-95421319B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51968"/>
            <a:ext cx="10058400" cy="198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6BE53-4129-D648-B912-4B88983975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747" y="3650476"/>
            <a:ext cx="1518610" cy="454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2BCEF-1D3D-134B-9D39-5F29F01A9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32" r="-5870"/>
          <a:stretch/>
        </p:blipFill>
        <p:spPr>
          <a:xfrm rot="10800000">
            <a:off x="7352829" y="190498"/>
            <a:ext cx="4839171" cy="33279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E5560A-3AC5-F343-8FD1-1FB1D5670529}"/>
              </a:ext>
            </a:extLst>
          </p:cNvPr>
          <p:cNvSpPr/>
          <p:nvPr userDrawn="1"/>
        </p:nvSpPr>
        <p:spPr>
          <a:xfrm>
            <a:off x="9870674" y="5695204"/>
            <a:ext cx="1858683" cy="1162795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0E256-8C1C-4F22-B5F1-510FA097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43801"/>
            <a:ext cx="8501811" cy="7143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600" dirty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34011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F81003-F5FC-7C45-BA3F-D6113DE9CB8E}"/>
              </a:ext>
            </a:extLst>
          </p:cNvPr>
          <p:cNvSpPr/>
          <p:nvPr userDrawn="1"/>
        </p:nvSpPr>
        <p:spPr>
          <a:xfrm>
            <a:off x="9870674" y="5695204"/>
            <a:ext cx="2321325" cy="1162795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9AD49-E55D-764A-94B7-E6853A98400E}"/>
              </a:ext>
            </a:extLst>
          </p:cNvPr>
          <p:cNvSpPr/>
          <p:nvPr userDrawn="1"/>
        </p:nvSpPr>
        <p:spPr>
          <a:xfrm>
            <a:off x="0" y="4659986"/>
            <a:ext cx="12192000" cy="180136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9CA09-8913-F144-B31F-9E99E43C4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5726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D46563-0983-C549-AF2A-B6A72F8294D2}"/>
              </a:ext>
            </a:extLst>
          </p:cNvPr>
          <p:cNvSpPr/>
          <p:nvPr userDrawn="1"/>
        </p:nvSpPr>
        <p:spPr>
          <a:xfrm>
            <a:off x="0" y="-1"/>
            <a:ext cx="12339484" cy="5572125"/>
          </a:xfrm>
          <a:prstGeom prst="rect">
            <a:avLst/>
          </a:prstGeom>
          <a:gradFill>
            <a:gsLst>
              <a:gs pos="17000">
                <a:srgbClr val="58BD87">
                  <a:alpha val="25000"/>
                </a:srgbClr>
              </a:gs>
              <a:gs pos="55000">
                <a:srgbClr val="10A2C5">
                  <a:alpha val="46000"/>
                </a:srgbClr>
              </a:gs>
              <a:gs pos="100000">
                <a:srgbClr val="2090B8">
                  <a:alpha val="0"/>
                </a:srgbClr>
              </a:gs>
              <a:gs pos="37000">
                <a:srgbClr val="00B4D1">
                  <a:alpha val="51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17612-F85E-A045-9D59-E4F3A5AEDAB8}"/>
              </a:ext>
            </a:extLst>
          </p:cNvPr>
          <p:cNvSpPr/>
          <p:nvPr userDrawn="1"/>
        </p:nvSpPr>
        <p:spPr>
          <a:xfrm>
            <a:off x="0" y="2264516"/>
            <a:ext cx="12192000" cy="1718928"/>
          </a:xfrm>
          <a:prstGeom prst="rect">
            <a:avLst/>
          </a:prstGeom>
          <a:solidFill>
            <a:schemeClr val="tx1">
              <a:alpha val="68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7F35C6-8424-6F47-AC26-23EAC2017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0562" y="5867004"/>
            <a:ext cx="1518610" cy="454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9FABAB-7385-EA4C-8247-CD243C985E9F}"/>
              </a:ext>
            </a:extLst>
          </p:cNvPr>
          <p:cNvSpPr/>
          <p:nvPr userDrawn="1"/>
        </p:nvSpPr>
        <p:spPr>
          <a:xfrm>
            <a:off x="4321099" y="3438311"/>
            <a:ext cx="35633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i="0" spc="0" dirty="0">
                <a:solidFill>
                  <a:schemeClr val="bg1"/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Personal </a:t>
            </a:r>
            <a:r>
              <a:rPr lang="en-US" b="0" i="0" spc="0" dirty="0">
                <a:solidFill>
                  <a:schemeClr val="accent1"/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•</a:t>
            </a:r>
            <a:r>
              <a:rPr lang="en-US" b="0" i="0" spc="0" dirty="0">
                <a:solidFill>
                  <a:schemeClr val="bg1"/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 Portable </a:t>
            </a:r>
            <a:r>
              <a:rPr lang="en-US" b="0" i="0" spc="0" dirty="0">
                <a:solidFill>
                  <a:schemeClr val="accent1"/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•</a:t>
            </a:r>
            <a:r>
              <a:rPr lang="en-US" b="0" i="0" spc="0" dirty="0">
                <a:solidFill>
                  <a:schemeClr val="bg1"/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 Connected</a:t>
            </a:r>
          </a:p>
        </p:txBody>
      </p:sp>
      <p:sp>
        <p:nvSpPr>
          <p:cNvPr id="4" name="Rectangle 3">
            <a:hlinkClick r:id="rId4" tooltip="dialog-semiconductor"/>
            <a:extLst>
              <a:ext uri="{FF2B5EF4-FFF2-40B4-BE49-F238E27FC236}">
                <a16:creationId xmlns:a16="http://schemas.microsoft.com/office/drawing/2014/main" id="{C3FCF2F4-F593-444B-9C66-ED48A236B367}"/>
              </a:ext>
            </a:extLst>
          </p:cNvPr>
          <p:cNvSpPr/>
          <p:nvPr userDrawn="1"/>
        </p:nvSpPr>
        <p:spPr>
          <a:xfrm>
            <a:off x="3515143" y="3132671"/>
            <a:ext cx="5168270" cy="36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0" i="0" spc="0" dirty="0">
                <a:solidFill>
                  <a:srgbClr val="00B4D1"/>
                </a:solidFill>
                <a:latin typeface="Rockwell" panose="02060603020205020403" pitchFamily="18" charset="77"/>
                <a:cs typeface="Calibri" panose="020F0502020204030204" pitchFamily="34" charset="0"/>
                <a:hlinkClick r:id="rId5" tooltip="Dialog Semiconductor"/>
              </a:rPr>
              <a:t>www.dialog-semiconductor.com</a:t>
            </a:r>
            <a:endParaRPr lang="en-US" sz="2400" b="0" i="0" spc="0" dirty="0">
              <a:latin typeface="Rockwell" panose="02060603020205020403" pitchFamily="18" charset="7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D0B54-CB0B-7643-91CB-7925C57C489B}"/>
              </a:ext>
            </a:extLst>
          </p:cNvPr>
          <p:cNvSpPr txBox="1"/>
          <p:nvPr userDrawn="1"/>
        </p:nvSpPr>
        <p:spPr>
          <a:xfrm>
            <a:off x="0" y="2221267"/>
            <a:ext cx="12191999" cy="92333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0" i="0" spc="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Powering the Smart Connected Future</a:t>
            </a:r>
          </a:p>
        </p:txBody>
      </p:sp>
    </p:spTree>
    <p:extLst>
      <p:ext uri="{BB962C8B-B14F-4D97-AF65-F5344CB8AC3E}">
        <p14:creationId xmlns:p14="http://schemas.microsoft.com/office/powerpoint/2010/main" val="1560287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3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B855BB-8A51-974E-A02D-7B15392E6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A91C48-C5E5-F94B-8E6D-42FC8ECD79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91" r="-3894" b="-182"/>
          <a:stretch/>
        </p:blipFill>
        <p:spPr>
          <a:xfrm rot="10800000">
            <a:off x="9337963" y="728129"/>
            <a:ext cx="2854035" cy="516466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D8B5-CBE4-0442-9954-06907834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721" y="1778921"/>
            <a:ext cx="8756242" cy="44239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338138" indent="-246063">
              <a:lnSpc>
                <a:spcPct val="90000"/>
              </a:lnSpc>
              <a:spcBef>
                <a:spcPts val="3000"/>
              </a:spcBef>
              <a:buClr>
                <a:schemeClr val="accent1"/>
              </a:buClr>
              <a:buFont typeface="Wingdings" pitchFamily="2" charset="2"/>
              <a:buChar char="§"/>
              <a:defRPr sz="2800" b="0" i="0">
                <a:solidFill>
                  <a:schemeClr val="tx2"/>
                </a:solidFill>
                <a:latin typeface="+mn-lt"/>
              </a:defRPr>
            </a:lvl1pPr>
            <a:lvl2pPr marL="688975" indent="-231775">
              <a:lnSpc>
                <a:spcPct val="90000"/>
              </a:lnSpc>
              <a:spcBef>
                <a:spcPts val="3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2"/>
                </a:solidFill>
                <a:latin typeface="+mn-lt"/>
              </a:defRPr>
            </a:lvl2pPr>
            <a:lvl3pPr marL="1139825" indent="-225425">
              <a:lnSpc>
                <a:spcPct val="90000"/>
              </a:lnSpc>
              <a:spcBef>
                <a:spcPts val="3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+mn-lt"/>
              </a:defRPr>
            </a:lvl3pPr>
            <a:lvl4pPr marL="1541463" indent="-169863">
              <a:lnSpc>
                <a:spcPct val="90000"/>
              </a:lnSpc>
              <a:spcBef>
                <a:spcPts val="30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828800" marR="0" indent="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Here to Edit</a:t>
            </a:r>
          </a:p>
          <a:p>
            <a:pPr lvl="1"/>
            <a:r>
              <a:rPr lang="en-US" dirty="0"/>
              <a:t>Click Here to Edit</a:t>
            </a:r>
          </a:p>
          <a:p>
            <a:pPr lvl="2"/>
            <a:r>
              <a:rPr lang="en-US" dirty="0"/>
              <a:t>Click Here to Edit</a:t>
            </a:r>
          </a:p>
          <a:p>
            <a:pPr lvl="3"/>
            <a:r>
              <a:rPr lang="en-US" dirty="0"/>
              <a:t>Click Here to Edit</a:t>
            </a:r>
          </a:p>
          <a:p>
            <a:pPr lvl="0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512CA-5C8E-E14C-A84B-0D6C8538B943}"/>
              </a:ext>
            </a:extLst>
          </p:cNvPr>
          <p:cNvSpPr txBox="1"/>
          <p:nvPr userDrawn="1"/>
        </p:nvSpPr>
        <p:spPr>
          <a:xfrm>
            <a:off x="685800" y="797531"/>
            <a:ext cx="3759200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270309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20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 with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050ADE-ED7F-6147-A3CD-F2DD4F62F75A}"/>
              </a:ext>
            </a:extLst>
          </p:cNvPr>
          <p:cNvSpPr/>
          <p:nvPr userDrawn="1"/>
        </p:nvSpPr>
        <p:spPr>
          <a:xfrm>
            <a:off x="682520" y="1014849"/>
            <a:ext cx="885669" cy="65360"/>
          </a:xfrm>
          <a:prstGeom prst="rect">
            <a:avLst/>
          </a:prstGeom>
          <a:gradFill flip="none" rotWithShape="1">
            <a:gsLst>
              <a:gs pos="31000">
                <a:srgbClr val="58BD87"/>
              </a:gs>
              <a:gs pos="89000">
                <a:srgbClr val="00B4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6C2446-D2EF-6D42-852B-DA9931186EE4}"/>
              </a:ext>
            </a:extLst>
          </p:cNvPr>
          <p:cNvCxnSpPr>
            <a:cxnSpLocks/>
          </p:cNvCxnSpPr>
          <p:nvPr userDrawn="1"/>
        </p:nvCxnSpPr>
        <p:spPr>
          <a:xfrm>
            <a:off x="1568189" y="1050229"/>
            <a:ext cx="7616142" cy="0"/>
          </a:xfrm>
          <a:prstGeom prst="line">
            <a:avLst/>
          </a:prstGeom>
          <a:ln w="12700">
            <a:solidFill>
              <a:srgbClr val="20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7A5FF79-D7A9-E246-93D0-F678379346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91" r="-3894" b="-182"/>
          <a:stretch/>
        </p:blipFill>
        <p:spPr>
          <a:xfrm rot="10800000">
            <a:off x="9337963" y="728129"/>
            <a:ext cx="2854035" cy="51646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C440DF-9A68-034D-9B2B-A9CD85420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11700"/>
            <a:ext cx="12192000" cy="190500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7DC894E8-EB2D-564B-8A7C-DD1E91ABB4D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799" y="1828800"/>
            <a:ext cx="8513191" cy="4381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4625" indent="-174625">
              <a:buClr>
                <a:schemeClr val="accent1"/>
              </a:buClr>
              <a:buFont typeface="Wingdings" pitchFamily="2" charset="2"/>
              <a:buChar char="§"/>
              <a:defRPr sz="2000" b="0" i="0">
                <a:solidFill>
                  <a:schemeClr val="tx2"/>
                </a:solidFill>
                <a:latin typeface="+mn-lt"/>
              </a:defRPr>
            </a:lvl1pPr>
            <a:lvl2pPr marL="627063" indent="-169863"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2pPr>
            <a:lvl3pPr marL="1089025" marR="0" indent="-1746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Content to be Compared </a:t>
            </a:r>
          </a:p>
          <a:p>
            <a:pPr lvl="1"/>
            <a:r>
              <a:rPr lang="en-US" dirty="0"/>
              <a:t>Click Here to Add Second Content to be Compared</a:t>
            </a:r>
          </a:p>
          <a:p>
            <a:pPr lvl="2"/>
            <a:r>
              <a:rPr lang="en-US" dirty="0"/>
              <a:t>Click Here to Add Third Content to be Compared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DF2109B-1274-CD48-9329-71857DE506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D8F5CA6-0895-1E41-B516-5EFC3B954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203204"/>
            <a:ext cx="8507278" cy="323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63270-6504-42E7-9921-2EB977D1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20" y="214180"/>
            <a:ext cx="8501811" cy="7143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dirty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5317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91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050ADE-ED7F-6147-A3CD-F2DD4F62F75A}"/>
              </a:ext>
            </a:extLst>
          </p:cNvPr>
          <p:cNvSpPr/>
          <p:nvPr userDrawn="1"/>
        </p:nvSpPr>
        <p:spPr>
          <a:xfrm>
            <a:off x="682520" y="1014849"/>
            <a:ext cx="885669" cy="65360"/>
          </a:xfrm>
          <a:prstGeom prst="rect">
            <a:avLst/>
          </a:prstGeom>
          <a:gradFill flip="none" rotWithShape="1">
            <a:gsLst>
              <a:gs pos="31000">
                <a:srgbClr val="58BD87"/>
              </a:gs>
              <a:gs pos="89000">
                <a:srgbClr val="00B4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6C2446-D2EF-6D42-852B-DA9931186EE4}"/>
              </a:ext>
            </a:extLst>
          </p:cNvPr>
          <p:cNvCxnSpPr>
            <a:cxnSpLocks/>
          </p:cNvCxnSpPr>
          <p:nvPr userDrawn="1"/>
        </p:nvCxnSpPr>
        <p:spPr>
          <a:xfrm>
            <a:off x="1568189" y="1050229"/>
            <a:ext cx="7616142" cy="0"/>
          </a:xfrm>
          <a:prstGeom prst="line">
            <a:avLst/>
          </a:prstGeom>
          <a:ln w="12700">
            <a:solidFill>
              <a:srgbClr val="20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7A5FF79-D7A9-E246-93D0-F678379346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91" r="-3894" b="-182"/>
          <a:stretch/>
        </p:blipFill>
        <p:spPr>
          <a:xfrm rot="10800000">
            <a:off x="9337963" y="728129"/>
            <a:ext cx="2854035" cy="51646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C440DF-9A68-034D-9B2B-A9CD85420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11700"/>
            <a:ext cx="12192000" cy="1905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5BCA12-2112-45AC-A2DF-0953E04399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D8F5CA6-0895-1E41-B516-5EFC3B954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203204"/>
            <a:ext cx="8507278" cy="323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63270-6504-42E7-9921-2EB977D1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20" y="214180"/>
            <a:ext cx="8501811" cy="7143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dirty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3732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E5D31-9770-224A-A096-D9A565BC2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C440DF-9A68-034D-9B2B-A9CD85420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945549F-3F7E-914D-B622-EF83B32B512F}"/>
              </a:ext>
            </a:extLst>
          </p:cNvPr>
          <p:cNvSpPr/>
          <p:nvPr userDrawn="1"/>
        </p:nvSpPr>
        <p:spPr>
          <a:xfrm>
            <a:off x="682520" y="1014849"/>
            <a:ext cx="885669" cy="65360"/>
          </a:xfrm>
          <a:prstGeom prst="rect">
            <a:avLst/>
          </a:prstGeom>
          <a:gradFill flip="none" rotWithShape="1">
            <a:gsLst>
              <a:gs pos="31000">
                <a:srgbClr val="58BD87"/>
              </a:gs>
              <a:gs pos="89000">
                <a:srgbClr val="00B4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9E827F-9130-B148-8AAD-4088E1DDD63A}"/>
              </a:ext>
            </a:extLst>
          </p:cNvPr>
          <p:cNvCxnSpPr>
            <a:cxnSpLocks/>
          </p:cNvCxnSpPr>
          <p:nvPr userDrawn="1"/>
        </p:nvCxnSpPr>
        <p:spPr>
          <a:xfrm>
            <a:off x="1568189" y="1050229"/>
            <a:ext cx="10001203" cy="0"/>
          </a:xfrm>
          <a:prstGeom prst="line">
            <a:avLst/>
          </a:prstGeom>
          <a:ln w="12700">
            <a:solidFill>
              <a:srgbClr val="20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4AC643F-0F88-4C7D-8E4B-4581684B68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49871E95-7FF7-0D42-8DFF-7319C7F535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799" y="1828800"/>
            <a:ext cx="10891158" cy="4381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68275" indent="-168275">
              <a:buClr>
                <a:schemeClr val="accent1"/>
              </a:buClr>
              <a:buFont typeface="Wingdings" pitchFamily="2" charset="2"/>
              <a:buChar char="§"/>
              <a:defRPr sz="2000" b="0" i="0">
                <a:solidFill>
                  <a:schemeClr val="tx2"/>
                </a:solidFill>
                <a:latin typeface="+mn-lt"/>
              </a:defRPr>
            </a:lvl1pPr>
            <a:lvl2pPr marL="625475" indent="-168275"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2pPr>
            <a:lvl3pPr marL="1082675" marR="0" indent="-168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Content to be Compared </a:t>
            </a:r>
          </a:p>
          <a:p>
            <a:pPr lvl="1"/>
            <a:r>
              <a:rPr lang="en-US" dirty="0"/>
              <a:t>Click Here to Add Second Content to be Compared</a:t>
            </a:r>
          </a:p>
          <a:p>
            <a:pPr lvl="2"/>
            <a:r>
              <a:rPr lang="en-US" dirty="0"/>
              <a:t>Click Here to Add Third Content to be Compared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5C8F6A78-52D1-284C-96E9-12D7524AEC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799" y="1203204"/>
            <a:ext cx="10883593" cy="323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35718A-CE6B-49D1-83A7-6A5BCB4B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20" y="214180"/>
            <a:ext cx="10894437" cy="7143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dirty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1426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E5D31-9770-224A-A096-D9A565BC2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C440DF-9A68-034D-9B2B-A9CD85420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945549F-3F7E-914D-B622-EF83B32B512F}"/>
              </a:ext>
            </a:extLst>
          </p:cNvPr>
          <p:cNvSpPr/>
          <p:nvPr userDrawn="1"/>
        </p:nvSpPr>
        <p:spPr>
          <a:xfrm>
            <a:off x="682520" y="1014849"/>
            <a:ext cx="885669" cy="65360"/>
          </a:xfrm>
          <a:prstGeom prst="rect">
            <a:avLst/>
          </a:prstGeom>
          <a:gradFill flip="none" rotWithShape="1">
            <a:gsLst>
              <a:gs pos="31000">
                <a:srgbClr val="58BD87"/>
              </a:gs>
              <a:gs pos="89000">
                <a:srgbClr val="00B4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9E827F-9130-B148-8AAD-4088E1DDD63A}"/>
              </a:ext>
            </a:extLst>
          </p:cNvPr>
          <p:cNvCxnSpPr>
            <a:cxnSpLocks/>
          </p:cNvCxnSpPr>
          <p:nvPr userDrawn="1"/>
        </p:nvCxnSpPr>
        <p:spPr>
          <a:xfrm>
            <a:off x="1568189" y="1050229"/>
            <a:ext cx="10001203" cy="0"/>
          </a:xfrm>
          <a:prstGeom prst="line">
            <a:avLst/>
          </a:prstGeom>
          <a:ln w="12700">
            <a:solidFill>
              <a:srgbClr val="20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1B8734-BE6B-4C5E-90C0-F574BE1B3A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5C8F6A78-52D1-284C-96E9-12D7524AEC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799" y="1203204"/>
            <a:ext cx="10883593" cy="323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35718A-CE6B-49D1-83A7-6A5BCB4B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20" y="214180"/>
            <a:ext cx="10894437" cy="7143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dirty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9028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CCD775-75D9-0E48-A470-674EC4484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3F355-67C5-3C49-862F-6B6A274FB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91" r="-3894" b="-182"/>
          <a:stretch/>
        </p:blipFill>
        <p:spPr>
          <a:xfrm rot="10800000">
            <a:off x="9337963" y="728129"/>
            <a:ext cx="2854035" cy="5164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63000-E407-424B-821B-3C5F605B18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870BFB-44FE-4131-9677-764F1BF25E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5053F909-344B-3748-89F5-E11D604B8C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799" y="1168924"/>
            <a:ext cx="8513191" cy="5041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68275" indent="-168275">
              <a:buClr>
                <a:schemeClr val="accent1"/>
              </a:buClr>
              <a:buFont typeface="Wingdings" pitchFamily="2" charset="2"/>
              <a:buChar char="§"/>
              <a:defRPr sz="2000" b="0" i="0">
                <a:solidFill>
                  <a:schemeClr val="tx2"/>
                </a:solidFill>
                <a:latin typeface="+mn-lt"/>
              </a:defRPr>
            </a:lvl1pPr>
            <a:lvl2pPr marL="625475" indent="-168275"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2pPr>
            <a:lvl3pPr marL="1082675" marR="0" indent="-168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Content to be Compared </a:t>
            </a:r>
          </a:p>
          <a:p>
            <a:pPr lvl="1"/>
            <a:r>
              <a:rPr lang="en-US" dirty="0"/>
              <a:t>Click Here to Add Second Content to be Compared</a:t>
            </a:r>
          </a:p>
          <a:p>
            <a:pPr lvl="2"/>
            <a:r>
              <a:rPr lang="en-US" dirty="0"/>
              <a:t>Click Here to Add Third Content to be Compared</a:t>
            </a:r>
          </a:p>
        </p:txBody>
      </p:sp>
    </p:spTree>
    <p:extLst>
      <p:ext uri="{BB962C8B-B14F-4D97-AF65-F5344CB8AC3E}">
        <p14:creationId xmlns:p14="http://schemas.microsoft.com/office/powerpoint/2010/main" val="27618512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no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CCD775-75D9-0E48-A470-674EC4484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63000-E407-424B-821B-3C5F605B18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DDED63-2B2E-489E-BD46-00EB9E415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6422064"/>
            <a:ext cx="3330515" cy="245435"/>
          </a:xfrm>
          <a:ln w="317">
            <a:noFill/>
          </a:ln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2"/>
                </a:solidFill>
                <a:latin typeface="Rockwell" panose="02060603020205020403" pitchFamily="18" charset="0"/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Footnote</a:t>
            </a:r>
          </a:p>
          <a:p>
            <a:pPr lvl="0"/>
            <a:r>
              <a:rPr lang="en-US" dirty="0"/>
              <a:t>Click Here to Add Second Footnote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9BA359-362D-CD40-AF35-CCED12AB4A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799" y="1168924"/>
            <a:ext cx="10891158" cy="5041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68275" indent="-168275">
              <a:buClr>
                <a:schemeClr val="accent1"/>
              </a:buClr>
              <a:buFont typeface="Wingdings" pitchFamily="2" charset="2"/>
              <a:buChar char="§"/>
              <a:defRPr sz="2000" b="0" i="0">
                <a:solidFill>
                  <a:schemeClr val="tx2"/>
                </a:solidFill>
                <a:latin typeface="+mn-lt"/>
              </a:defRPr>
            </a:lvl1pPr>
            <a:lvl2pPr marL="625475" indent="-168275"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2pPr>
            <a:lvl3pPr marL="1082675" marR="0" indent="-168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Here to Add First Content to be Compared </a:t>
            </a:r>
          </a:p>
          <a:p>
            <a:pPr lvl="1"/>
            <a:r>
              <a:rPr lang="en-US" dirty="0"/>
              <a:t>Click Here to Add Second Content to be Compared</a:t>
            </a:r>
          </a:p>
          <a:p>
            <a:pPr lvl="2"/>
            <a:r>
              <a:rPr lang="en-US" dirty="0"/>
              <a:t>Click Here to Add Third Content to be Compared</a:t>
            </a:r>
          </a:p>
        </p:txBody>
      </p:sp>
    </p:spTree>
    <p:extLst>
      <p:ext uri="{BB962C8B-B14F-4D97-AF65-F5344CB8AC3E}">
        <p14:creationId xmlns:p14="http://schemas.microsoft.com/office/powerpoint/2010/main" val="16241506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CCD775-75D9-0E48-A470-674EC4484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63000-E407-424B-821B-3C5F605B18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0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ED467D7-52BC-A648-9D4D-5CB14AA08FBE}"/>
              </a:ext>
            </a:extLst>
          </p:cNvPr>
          <p:cNvSpPr txBox="1">
            <a:spLocks/>
          </p:cNvSpPr>
          <p:nvPr userDrawn="1"/>
        </p:nvSpPr>
        <p:spPr>
          <a:xfrm>
            <a:off x="11686757" y="6484937"/>
            <a:ext cx="407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B63D99-0D4B-7B45-B5CA-6B1B93547C67}" type="slidenum">
              <a:rPr lang="en-US" sz="1000" b="0" i="0" smtClean="0">
                <a:solidFill>
                  <a:schemeClr val="tx2"/>
                </a:solidFill>
                <a:latin typeface="Rockwell" panose="02060603020205020403" pitchFamily="18" charset="77"/>
              </a:rPr>
              <a:pPr/>
              <a:t>‹#›</a:t>
            </a:fld>
            <a:endParaRPr lang="en-US" sz="1000" b="0" i="0" dirty="0">
              <a:solidFill>
                <a:schemeClr val="tx2"/>
              </a:solidFill>
              <a:latin typeface="Rockwell" panose="02060603020205020403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DEEC9-A6CE-3E49-A466-64399E3D17B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326489" y="6254766"/>
            <a:ext cx="1250468" cy="37463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889F1E-53B9-1848-BA12-4D64DA57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3BAE9C3B-7059-ED47-BCAC-47797CF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6940E-F6A6-E54F-ADA1-6429814722FD}"/>
              </a:ext>
            </a:extLst>
          </p:cNvPr>
          <p:cNvSpPr txBox="1"/>
          <p:nvPr userDrawn="1"/>
        </p:nvSpPr>
        <p:spPr>
          <a:xfrm>
            <a:off x="4267199" y="6457854"/>
            <a:ext cx="3657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© Copyright 2018 Dialog Semiconductor. All Rights Reserved.</a:t>
            </a:r>
          </a:p>
          <a:p>
            <a:pPr algn="ctr"/>
            <a:r>
              <a:rPr lang="en-US" sz="800" b="1" dirty="0">
                <a:solidFill>
                  <a:schemeClr val="tx2"/>
                </a:solidFill>
              </a:rPr>
              <a:t>Confidential Restricted</a:t>
            </a:r>
            <a:r>
              <a:rPr lang="en-US" sz="800" dirty="0">
                <a:solidFill>
                  <a:schemeClr val="tx2"/>
                </a:solidFill>
              </a:rPr>
              <a:t> – subject to Non-Disclosure Agreement restrictions.</a:t>
            </a:r>
          </a:p>
        </p:txBody>
      </p:sp>
    </p:spTree>
    <p:extLst>
      <p:ext uri="{BB962C8B-B14F-4D97-AF65-F5344CB8AC3E}">
        <p14:creationId xmlns:p14="http://schemas.microsoft.com/office/powerpoint/2010/main" val="353874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1" r:id="rId3"/>
    <p:sldLayoutId id="2147483663" r:id="rId4"/>
    <p:sldLayoutId id="2147483658" r:id="rId5"/>
    <p:sldLayoutId id="2147483662" r:id="rId6"/>
    <p:sldLayoutId id="2147483652" r:id="rId7"/>
    <p:sldLayoutId id="2147483659" r:id="rId8"/>
    <p:sldLayoutId id="2147483660" r:id="rId9"/>
    <p:sldLayoutId id="2147483653" r:id="rId10"/>
    <p:sldLayoutId id="2147483655" r:id="rId11"/>
    <p:sldLayoutId id="2147483654" r:id="rId12"/>
    <p:sldLayoutId id="2147483656" r:id="rId13"/>
    <p:sldLayoutId id="2147483661" r:id="rId14"/>
    <p:sldLayoutId id="2147483657" r:id="rId1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8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082675" indent="-1682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0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539875" indent="-1682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1997075" indent="-1682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jSDtUOQXJm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user.com/ProductDetail/Adafruit/1651?qs=%2Fha2pyFadui%252ByqmMEPPjygZK5phD6F9p2KQ2m%2FKMX2M%3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log-semiconductor.com/products/da14695-development-kit-pro" TargetMode="External"/><Relationship Id="rId2" Type="http://schemas.openxmlformats.org/officeDocument/2006/relationships/hyperlink" Target="https://www.dialog-semiconductor.com/sites/default/files/da14695-mb-pro_vc-sch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alog-semiconductor.com/products/da1469x-product-family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29, 2019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DA1469x </a:t>
            </a:r>
            <a:r>
              <a:rPr lang="en-US" dirty="0" err="1"/>
              <a:t>AoA</a:t>
            </a:r>
            <a:r>
              <a:rPr lang="en-US" dirty="0"/>
              <a:t> Demo Assembly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5481960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5377-488D-4BBF-B107-0DECB04C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77604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7746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9979-CC1E-4CFE-A434-9CF68C4B29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YouTube link: </a:t>
            </a:r>
            <a:r>
              <a:rPr lang="en-US" dirty="0">
                <a:hlinkClick r:id="rId2"/>
              </a:rPr>
              <a:t>https://www.youtube.com/watch?v=jSDtUOQXJmo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53E8D-4B87-46F5-8532-4D1823DE3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24782-444D-438B-BB1F-AB0F1D1A36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0A10-CFBB-42E9-871F-ED091B8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AoA</a:t>
            </a:r>
            <a:r>
              <a:rPr lang="en-US" dirty="0"/>
              <a:t> 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BC8BD-5F9A-4318-85BE-98128313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75" y="2565267"/>
            <a:ext cx="5129784" cy="308952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1326B8F-FEEA-41C6-9024-0B176FCF2A34}"/>
              </a:ext>
            </a:extLst>
          </p:cNvPr>
          <p:cNvSpPr/>
          <p:nvPr/>
        </p:nvSpPr>
        <p:spPr>
          <a:xfrm>
            <a:off x="4359792" y="2306467"/>
            <a:ext cx="2720277" cy="881943"/>
          </a:xfrm>
          <a:prstGeom prst="wedgeRectCallout">
            <a:avLst>
              <a:gd name="adj1" fmla="val -74554"/>
              <a:gd name="adj2" fmla="val 14643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Receiver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5C70AB3-868C-4A7C-A500-A73947457B7E}"/>
              </a:ext>
            </a:extLst>
          </p:cNvPr>
          <p:cNvSpPr/>
          <p:nvPr/>
        </p:nvSpPr>
        <p:spPr>
          <a:xfrm>
            <a:off x="5535647" y="3490156"/>
            <a:ext cx="2794299" cy="881943"/>
          </a:xfrm>
          <a:prstGeom prst="wedgeRectCallout">
            <a:avLst>
              <a:gd name="adj1" fmla="val -81763"/>
              <a:gd name="adj2" fmla="val 14939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Transmitter</a:t>
            </a:r>
          </a:p>
        </p:txBody>
      </p:sp>
    </p:spTree>
    <p:extLst>
      <p:ext uri="{BB962C8B-B14F-4D97-AF65-F5344CB8AC3E}">
        <p14:creationId xmlns:p14="http://schemas.microsoft.com/office/powerpoint/2010/main" val="8727979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9979-CC1E-4CFE-A434-9CF68C4B29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 may have received Dialog DA1469x development kit and Antenna boards separately from Dialog.</a:t>
            </a:r>
          </a:p>
          <a:p>
            <a:r>
              <a:rPr lang="en-US" dirty="0"/>
              <a:t>The instructions in this document will allow you to assemble them so that you can reproduce the demo as shown in the YouTube video in the previous slide.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53E8D-4B87-46F5-8532-4D1823DE3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24782-444D-438B-BB1F-AB0F1D1A36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0A10-CFBB-42E9-871F-ED091B8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AoA</a:t>
            </a:r>
            <a:r>
              <a:rPr lang="en-US" dirty="0"/>
              <a:t> Demo Assembly</a:t>
            </a:r>
          </a:p>
        </p:txBody>
      </p:sp>
    </p:spTree>
    <p:extLst>
      <p:ext uri="{BB962C8B-B14F-4D97-AF65-F5344CB8AC3E}">
        <p14:creationId xmlns:p14="http://schemas.microsoft.com/office/powerpoint/2010/main" val="242687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9979-CC1E-4CFE-A434-9CF68C4B29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Receiver</a:t>
            </a:r>
          </a:p>
          <a:p>
            <a:pPr lvl="1"/>
            <a:r>
              <a:rPr lang="en-US" dirty="0"/>
              <a:t>One 69x pro-kit motherboard, + </a:t>
            </a:r>
          </a:p>
          <a:p>
            <a:pPr lvl="1"/>
            <a:r>
              <a:rPr lang="en-US" dirty="0"/>
              <a:t>69x </a:t>
            </a:r>
            <a:r>
              <a:rPr lang="en-US" dirty="0" err="1"/>
              <a:t>AoA</a:t>
            </a:r>
            <a:r>
              <a:rPr lang="en-US" dirty="0"/>
              <a:t> daughter card plugged in, +</a:t>
            </a:r>
          </a:p>
          <a:p>
            <a:pPr lvl="1"/>
            <a:r>
              <a:rPr lang="en-US" dirty="0"/>
              <a:t>LCD board (Although there is console output with </a:t>
            </a:r>
            <a:r>
              <a:rPr lang="en-US" dirty="0" err="1"/>
              <a:t>AoA</a:t>
            </a:r>
            <a:r>
              <a:rPr lang="en-US" dirty="0"/>
              <a:t> data, the LCD makes it more meaningful)</a:t>
            </a:r>
          </a:p>
          <a:p>
            <a:r>
              <a:rPr lang="en-US" dirty="0"/>
              <a:t>Transmitter  </a:t>
            </a:r>
          </a:p>
          <a:p>
            <a:pPr lvl="1"/>
            <a:r>
              <a:rPr lang="en-US" dirty="0"/>
              <a:t>One 69x USB dongle</a:t>
            </a:r>
          </a:p>
          <a:p>
            <a:pPr lvl="0"/>
            <a:r>
              <a:rPr lang="en-US" dirty="0"/>
              <a:t>LCD </a:t>
            </a:r>
          </a:p>
          <a:p>
            <a:pPr lvl="1"/>
            <a:r>
              <a:rPr lang="en-US" dirty="0"/>
              <a:t>Part number is Adafruit1651 (</a:t>
            </a:r>
            <a:r>
              <a:rPr lang="en-US" u="sng" dirty="0">
                <a:hlinkClick r:id="rId2"/>
              </a:rPr>
              <a:t>https://www.mouser.com/ProductDetail/Adafruit/1651?qs=%2Fha2pyFadui%252ByqmMEPPjygZK5phD6F9p2KQ2m%2FKMX2M%3D</a:t>
            </a:r>
            <a:r>
              <a:rPr lang="en-US" dirty="0"/>
              <a:t> )</a:t>
            </a:r>
          </a:p>
          <a:p>
            <a:r>
              <a:rPr lang="en-US" dirty="0"/>
              <a:t>Adding the LCD to DA1469x motherboard will require couple of small reworks.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53E8D-4B87-46F5-8532-4D1823DE3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24782-444D-438B-BB1F-AB0F1D1A36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0A10-CFBB-42E9-871F-ED091B8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AoA</a:t>
            </a:r>
            <a:r>
              <a:rPr lang="en-US" dirty="0"/>
              <a:t> Demo Components </a:t>
            </a:r>
          </a:p>
        </p:txBody>
      </p:sp>
    </p:spTree>
    <p:extLst>
      <p:ext uri="{BB962C8B-B14F-4D97-AF65-F5344CB8AC3E}">
        <p14:creationId xmlns:p14="http://schemas.microsoft.com/office/powerpoint/2010/main" val="41530494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9979-CC1E-4CFE-A434-9CF68C4B29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DA1469x Pro-Kit development kit comes with a motherboard and 69x daughter card. </a:t>
            </a:r>
          </a:p>
          <a:p>
            <a:pPr lvl="1"/>
            <a:r>
              <a:rPr lang="en-US" dirty="0"/>
              <a:t>The rework instructions are for Rev C of the board</a:t>
            </a:r>
          </a:p>
          <a:p>
            <a:pPr lvl="1"/>
            <a:r>
              <a:rPr lang="en-US" dirty="0"/>
              <a:t>Put aside the 69x daughter board</a:t>
            </a:r>
          </a:p>
          <a:p>
            <a:pPr lvl="1"/>
            <a:r>
              <a:rPr lang="en-US" dirty="0"/>
              <a:t>Just take the motherboard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53E8D-4B87-46F5-8532-4D1823DE3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24782-444D-438B-BB1F-AB0F1D1A36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0A10-CFBB-42E9-871F-ED091B8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LCD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B66CB-996B-4352-9E91-9A22BA14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47" y="3014835"/>
            <a:ext cx="3686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57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9979-CC1E-4CFE-A434-9CF68C4B29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b="1" dirty="0"/>
              <a:t>R305</a:t>
            </a:r>
            <a:r>
              <a:rPr lang="en-US" dirty="0"/>
              <a:t>, and put it at </a:t>
            </a:r>
            <a:r>
              <a:rPr lang="en-US" b="1" dirty="0"/>
              <a:t>R307</a:t>
            </a:r>
          </a:p>
          <a:p>
            <a:r>
              <a:rPr lang="en-US" dirty="0"/>
              <a:t>Install Sockets: </a:t>
            </a:r>
            <a:r>
              <a:rPr lang="en-US" b="1" dirty="0"/>
              <a:t>J11, J12, J13, J14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In this configuration the motherboard needs to be </a:t>
            </a:r>
          </a:p>
          <a:p>
            <a:pPr marL="457200" lvl="1" indent="0">
              <a:buNone/>
            </a:pPr>
            <a:r>
              <a:rPr lang="en-US" dirty="0"/>
              <a:t>   connected to a pc/laptop using USB mini cable.</a:t>
            </a:r>
          </a:p>
          <a:p>
            <a:endParaRPr lang="en-US" dirty="0"/>
          </a:p>
          <a:p>
            <a:r>
              <a:rPr lang="en-US" dirty="0"/>
              <a:t>DA1469x </a:t>
            </a:r>
            <a:r>
              <a:rPr lang="en-US" dirty="0" err="1"/>
              <a:t>ProKit</a:t>
            </a:r>
            <a:r>
              <a:rPr lang="en-US" dirty="0"/>
              <a:t> Motherboard Schematic</a:t>
            </a:r>
          </a:p>
          <a:p>
            <a:pPr lvl="1"/>
            <a:r>
              <a:rPr lang="en-US" dirty="0">
                <a:hlinkClick r:id="rId2"/>
              </a:rPr>
              <a:t>https://www.dialog-semiconductor.com/sites/default/files/da14695-mb-pro_vc-sch.pdf</a:t>
            </a:r>
            <a:r>
              <a:rPr lang="en-US" dirty="0"/>
              <a:t> </a:t>
            </a:r>
          </a:p>
          <a:p>
            <a:r>
              <a:rPr lang="en-US" dirty="0"/>
              <a:t>DA1469x </a:t>
            </a:r>
            <a:r>
              <a:rPr lang="en-US" dirty="0" err="1"/>
              <a:t>ProKit</a:t>
            </a:r>
            <a:r>
              <a:rPr lang="en-US" dirty="0"/>
              <a:t> Documentation:</a:t>
            </a:r>
          </a:p>
          <a:p>
            <a:pPr lvl="1"/>
            <a:r>
              <a:rPr lang="en-US" dirty="0">
                <a:hlinkClick r:id="rId3"/>
              </a:rPr>
              <a:t>https://www.dialog-semiconductor.com/products/da14695-development-kit-pro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53E8D-4B87-46F5-8532-4D1823DE3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24782-444D-438B-BB1F-AB0F1D1A36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203204"/>
            <a:ext cx="8507278" cy="323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0A10-CFBB-42E9-871F-ED091B8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LCD 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228A6D-9C45-4D8E-AF22-D2778AE53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647" y="1365129"/>
            <a:ext cx="4000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55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9979-CC1E-4CFE-A434-9CF68C4B29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Plug in the </a:t>
            </a:r>
            <a:r>
              <a:rPr lang="en-US" dirty="0" err="1"/>
              <a:t>AoA</a:t>
            </a:r>
            <a:r>
              <a:rPr lang="en-US" dirty="0"/>
              <a:t> daughter card to mother board</a:t>
            </a:r>
          </a:p>
          <a:p>
            <a:r>
              <a:rPr lang="en-US" dirty="0"/>
              <a:t>Plug in the LCD display to the sockets just installed.</a:t>
            </a:r>
          </a:p>
          <a:p>
            <a:r>
              <a:rPr lang="en-US" dirty="0"/>
              <a:t>Connect the motherboard to a pc/laptop using a USB mini cable</a:t>
            </a:r>
          </a:p>
          <a:p>
            <a:r>
              <a:rPr lang="en-US" dirty="0"/>
              <a:t>Now we are ready to program the flash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53E8D-4B87-46F5-8532-4D1823DE3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24782-444D-438B-BB1F-AB0F1D1A36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0A10-CFBB-42E9-871F-ED091B8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6DBB96-8C92-49BC-A568-A466B0BB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10" y="3514129"/>
            <a:ext cx="2495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381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9979-CC1E-4CFE-A434-9CF68C4B29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AoA</a:t>
            </a:r>
            <a:r>
              <a:rPr lang="en-US" dirty="0"/>
              <a:t> demo, we currently share the binary images only, no source code provided.</a:t>
            </a:r>
          </a:p>
          <a:p>
            <a:r>
              <a:rPr lang="en-US" dirty="0"/>
              <a:t>Please note that this is a separate code base from </a:t>
            </a:r>
            <a:r>
              <a:rPr lang="en-US" dirty="0" err="1"/>
              <a:t>ToF</a:t>
            </a:r>
            <a:r>
              <a:rPr lang="en-US" dirty="0"/>
              <a:t> demo.</a:t>
            </a:r>
          </a:p>
          <a:p>
            <a:r>
              <a:rPr lang="en-US" dirty="0"/>
              <a:t>It is expected that the customer has </a:t>
            </a:r>
          </a:p>
          <a:p>
            <a:pPr lvl="1"/>
            <a:r>
              <a:rPr lang="en-US" dirty="0"/>
              <a:t>Registered on Dialog website, </a:t>
            </a:r>
          </a:p>
          <a:p>
            <a:pPr lvl="1"/>
            <a:r>
              <a:rPr lang="en-US" dirty="0"/>
              <a:t>Downloaded and installed </a:t>
            </a:r>
            <a:r>
              <a:rPr lang="en-US" dirty="0" err="1"/>
              <a:t>SmartSnippets</a:t>
            </a:r>
            <a:r>
              <a:rPr lang="en-US" dirty="0"/>
              <a:t> Studio and the latest SDK </a:t>
            </a:r>
          </a:p>
          <a:p>
            <a:pPr lvl="2"/>
            <a:r>
              <a:rPr lang="en-US" dirty="0">
                <a:hlinkClick r:id="rId2"/>
              </a:rPr>
              <a:t>https://www.dialog-semiconductor.com/products/da1469x-product-family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53E8D-4B87-46F5-8532-4D1823DE3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24782-444D-438B-BB1F-AB0F1D1A36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0A10-CFBB-42E9-871F-ED091B8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AoA</a:t>
            </a:r>
            <a:r>
              <a:rPr lang="en-US" dirty="0"/>
              <a:t> Demo Software</a:t>
            </a:r>
          </a:p>
        </p:txBody>
      </p:sp>
    </p:spTree>
    <p:extLst>
      <p:ext uri="{BB962C8B-B14F-4D97-AF65-F5344CB8AC3E}">
        <p14:creationId xmlns:p14="http://schemas.microsoft.com/office/powerpoint/2010/main" val="37370363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9979-CC1E-4CFE-A434-9CF68C4B295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799" y="1828800"/>
            <a:ext cx="11009812" cy="4381500"/>
          </a:xfrm>
        </p:spPr>
        <p:txBody>
          <a:bodyPr>
            <a:normAutofit/>
          </a:bodyPr>
          <a:lstStyle/>
          <a:p>
            <a:r>
              <a:rPr lang="en-US" dirty="0" err="1"/>
              <a:t>AoA</a:t>
            </a:r>
            <a:r>
              <a:rPr lang="en-US" dirty="0"/>
              <a:t> demo software is provided in binary format. Files are shared via ftp site as communicated via email</a:t>
            </a:r>
          </a:p>
          <a:p>
            <a:r>
              <a:rPr lang="en-US" dirty="0"/>
              <a:t>Download and unzip the files. Review file readme.md. It has instructions for flash programming. </a:t>
            </a:r>
            <a:r>
              <a:rPr lang="en-US" b="1" dirty="0"/>
              <a:t>Edit the flash programming command lines to suit your pc environment</a:t>
            </a:r>
            <a:r>
              <a:rPr lang="en-US" dirty="0"/>
              <a:t>. </a:t>
            </a:r>
          </a:p>
          <a:p>
            <a:r>
              <a:rPr lang="en-US" dirty="0"/>
              <a:t>Receiver programming: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AoA</a:t>
            </a:r>
            <a:r>
              <a:rPr lang="en-US" dirty="0"/>
              <a:t> antenna board with DA1469x </a:t>
            </a:r>
            <a:r>
              <a:rPr lang="en-US" b="1" dirty="0"/>
              <a:t>may already be programmed </a:t>
            </a:r>
            <a:r>
              <a:rPr lang="en-US" dirty="0"/>
              <a:t>with </a:t>
            </a:r>
            <a:r>
              <a:rPr lang="en-US" dirty="0" err="1"/>
              <a:t>AoA</a:t>
            </a:r>
            <a:r>
              <a:rPr lang="en-US" dirty="0"/>
              <a:t> software.</a:t>
            </a:r>
          </a:p>
          <a:p>
            <a:pPr lvl="1"/>
            <a:r>
              <a:rPr lang="en-US" dirty="0"/>
              <a:t>If not, execute the scripts to program the Receiver (Sample log attached)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Transmitter programming</a:t>
            </a:r>
          </a:p>
          <a:p>
            <a:pPr lvl="1"/>
            <a:r>
              <a:rPr lang="en-US" dirty="0"/>
              <a:t>Execute the scripts to program the receiver (69x USB dongle)</a:t>
            </a:r>
          </a:p>
          <a:p>
            <a:pPr lvl="1"/>
            <a:r>
              <a:rPr lang="en-US" dirty="0"/>
              <a:t>Sample log attached</a:t>
            </a:r>
          </a:p>
          <a:p>
            <a:r>
              <a:rPr lang="en-US" dirty="0"/>
              <a:t>Reset both transmitter and receiver boards. Demo should be ready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53E8D-4B87-46F5-8532-4D1823DE3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24782-444D-438B-BB1F-AB0F1D1A36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Flash Programming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0A10-CFBB-42E9-871F-ED091B8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AoA</a:t>
            </a:r>
            <a:r>
              <a:rPr lang="en-US" dirty="0"/>
              <a:t> Demo Software Programming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DEA7014-CFD9-4758-A054-8FF2ACC77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46989"/>
              </p:ext>
            </p:extLst>
          </p:nvPr>
        </p:nvGraphicFramePr>
        <p:xfrm>
          <a:off x="8924063" y="4122232"/>
          <a:ext cx="23796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ackager Shell Object" showAsIcon="1" r:id="rId3" imgW="2379600" imgH="660960" progId="Package">
                  <p:embed/>
                </p:oleObj>
              </mc:Choice>
              <mc:Fallback>
                <p:oleObj name="Packager Shell Object" showAsIcon="1" r:id="rId3" imgW="2379600" imgH="66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4063" y="4122232"/>
                        <a:ext cx="2379663" cy="660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2669EE2-DCB7-418B-967A-268D9B56A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45552"/>
              </p:ext>
            </p:extLst>
          </p:nvPr>
        </p:nvGraphicFramePr>
        <p:xfrm>
          <a:off x="8943113" y="4836066"/>
          <a:ext cx="23606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r Shell Object" showAsIcon="1" r:id="rId5" imgW="2360160" imgH="660960" progId="Package">
                  <p:embed/>
                </p:oleObj>
              </mc:Choice>
              <mc:Fallback>
                <p:oleObj name="Packager Shell Object" showAsIcon="1" r:id="rId5" imgW="2360160" imgH="66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43113" y="4836066"/>
                        <a:ext cx="2360613" cy="660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1187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ialog 2018">
  <a:themeElements>
    <a:clrScheme name="Dialog 2018">
      <a:dk1>
        <a:srgbClr val="000000"/>
      </a:dk1>
      <a:lt1>
        <a:srgbClr val="FFFFFF"/>
      </a:lt1>
      <a:dk2>
        <a:srgbClr val="53565A"/>
      </a:dk2>
      <a:lt2>
        <a:srgbClr val="D9D9D6"/>
      </a:lt2>
      <a:accent1>
        <a:srgbClr val="00ACCD"/>
      </a:accent1>
      <a:accent2>
        <a:srgbClr val="DC8633"/>
      </a:accent2>
      <a:accent3>
        <a:srgbClr val="A0CC48"/>
      </a:accent3>
      <a:accent4>
        <a:srgbClr val="C65899"/>
      </a:accent4>
      <a:accent5>
        <a:srgbClr val="D0B700"/>
      </a:accent5>
      <a:accent6>
        <a:srgbClr val="F6F5DD"/>
      </a:accent6>
      <a:hlink>
        <a:srgbClr val="00ABCC"/>
      </a:hlink>
      <a:folHlink>
        <a:srgbClr val="167A8E"/>
      </a:folHlink>
    </a:clrScheme>
    <a:fontScheme name="Dialog 2018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log_Powerpoint_Template_21ps" id="{9FB42771-0588-A145-A3D9-FAE90449A9AD}" vid="{4E1D4A82-2693-5646-BB31-21F15026C5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REPS xmlns="77e27fd8-b542-4485-8e2f-f576a059a547">false</REPS>
    <_dlc_DocId xmlns="9ac3fa22-3da7-4a22-bea1-a3b381405d87">SALESSTORE-7-2608</_dlc_DocId>
    <Marketing_x0020_Contact xmlns="77e27fd8-b542-4485-8e2f-f576a059a547">
      <UserInfo>
        <DisplayName>Sezgi Koukourakis</DisplayName>
        <AccountId>633</AccountId>
        <AccountType/>
      </UserInfo>
    </Marketing_x0020_Contact>
    <_dlc_DocIdUrl xmlns="9ac3fa22-3da7-4a22-bea1-a3b381405d87">
      <Url>http://dms/sites/SalesStore/_layouts/DocIdRedir.aspx?ID=SALESSTORE-7-2608</Url>
      <Description>SALESSTORE-7-2608</Description>
    </_dlc_DocIdUrl>
    <DIST xmlns="77e27fd8-b542-4485-8e2f-f576a059a547">false</DIST>
    <Document_x0020_Type xmlns="77e27fd8-b542-4485-8e2f-f576a059a547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328DC35BF2C41BC3128EEE6ECC5C8" ma:contentTypeVersion="5" ma:contentTypeDescription="Create a new document." ma:contentTypeScope="" ma:versionID="073c612fdc8fe687d5c0b38264f7e84f">
  <xsd:schema xmlns:xsd="http://www.w3.org/2001/XMLSchema" xmlns:xs="http://www.w3.org/2001/XMLSchema" xmlns:p="http://schemas.microsoft.com/office/2006/metadata/properties" xmlns:ns2="9ac3fa22-3da7-4a22-bea1-a3b381405d87" xmlns:ns3="http://schemas.microsoft.com/sharepoint/v4" xmlns:ns4="77e27fd8-b542-4485-8e2f-f576a059a547" targetNamespace="http://schemas.microsoft.com/office/2006/metadata/properties" ma:root="true" ma:fieldsID="c31bb21e2e6e93e1aed7f8c3890a986c" ns2:_="" ns3:_="" ns4:_="">
    <xsd:import namespace="9ac3fa22-3da7-4a22-bea1-a3b381405d87"/>
    <xsd:import namespace="http://schemas.microsoft.com/sharepoint/v4"/>
    <xsd:import namespace="77e27fd8-b542-4485-8e2f-f576a059a54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  <xsd:element ref="ns4:Document_x0020_Type" minOccurs="0"/>
                <xsd:element ref="ns4:Marketing_x0020_Contact" minOccurs="0"/>
                <xsd:element ref="ns4:REPS" minOccurs="0"/>
                <xsd:element ref="ns4:DIS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3fa22-3da7-4a22-bea1-a3b381405d8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27fd8-b542-4485-8e2f-f576a059a54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2" nillable="true" ma:displayName="Document Type" ma:list="{d32e613e-55ff-431e-8a39-de806cd701bb}" ma:internalName="Document_x0020_Type" ma:showField="Title">
      <xsd:simpleType>
        <xsd:restriction base="dms:Lookup"/>
      </xsd:simpleType>
    </xsd:element>
    <xsd:element name="Marketing_x0020_Contact" ma:index="13" nillable="true" ma:displayName="Marketing Contact" ma:list="UserInfo" ma:SharePointGroup="0" ma:internalName="Marketing_x0020_Contact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PS" ma:index="14" nillable="true" ma:displayName="REPS" ma:default="0" ma:internalName="REPS">
      <xsd:simpleType>
        <xsd:restriction base="dms:Boolean"/>
      </xsd:simpleType>
    </xsd:element>
    <xsd:element name="DIST" ma:index="15" nillable="true" ma:displayName="DIST" ma:default="0" ma:internalName="DIST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355AD3-E5A5-4DEB-B6AA-9D689B8FE3A4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77e27fd8-b542-4485-8e2f-f576a059a547"/>
    <ds:schemaRef ds:uri="9ac3fa22-3da7-4a22-bea1-a3b381405d87"/>
  </ds:schemaRefs>
</ds:datastoreItem>
</file>

<file path=customXml/itemProps2.xml><?xml version="1.0" encoding="utf-8"?>
<ds:datastoreItem xmlns:ds="http://schemas.openxmlformats.org/officeDocument/2006/customXml" ds:itemID="{CA588B71-2273-4F97-B31C-4FB2C19054B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611DF0-B3C5-447E-8606-F70209C4E4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3fa22-3da7-4a22-bea1-a3b381405d87"/>
    <ds:schemaRef ds:uri="http://schemas.microsoft.com/sharepoint/v4"/>
    <ds:schemaRef ds:uri="77e27fd8-b542-4485-8e2f-f576a059a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75CDEE7-0167-47C0-824E-AE1A4B2FCF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516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Wingdings</vt:lpstr>
      <vt:lpstr>Dialog 2018</vt:lpstr>
      <vt:lpstr>Package</vt:lpstr>
      <vt:lpstr>DA1469x AoA Demo Assembly Instructions</vt:lpstr>
      <vt:lpstr>Current AoA Demo</vt:lpstr>
      <vt:lpstr>AoA Demo Assembly</vt:lpstr>
      <vt:lpstr>AoA Demo Components </vt:lpstr>
      <vt:lpstr>Connecting the LCD board</vt:lpstr>
      <vt:lpstr>Connecting the LCD board</vt:lpstr>
      <vt:lpstr>Putting it together</vt:lpstr>
      <vt:lpstr>AoA Demo Software</vt:lpstr>
      <vt:lpstr>AoA Demo Software Programming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confidential-under_nda (2)</dc:title>
  <dc:creator>Nava Anav</dc:creator>
  <cp:lastModifiedBy>Tushar Rath</cp:lastModifiedBy>
  <cp:revision>152</cp:revision>
  <cp:lastPrinted>2018-06-05T18:04:25Z</cp:lastPrinted>
  <dcterms:created xsi:type="dcterms:W3CDTF">2018-06-13T20:49:05Z</dcterms:created>
  <dcterms:modified xsi:type="dcterms:W3CDTF">2019-08-08T22:04:30Z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260800</vt:r8>
  </property>
  <property fmtid="{D5CDD505-2E9C-101B-9397-08002B2CF9AE}" pid="3" name="URL">
    <vt:lpwstr/>
  </property>
  <property fmtid="{D5CDD505-2E9C-101B-9397-08002B2CF9AE}" pid="4" name="_dlc_DocIdItemGuid">
    <vt:lpwstr>1a860438-6e9f-4c5a-b20a-795d6f9dab2e</vt:lpwstr>
  </property>
  <property fmtid="{D5CDD505-2E9C-101B-9397-08002B2CF9AE}" pid="5" name="ContentTypeId">
    <vt:lpwstr>0x0101005D9328DC35BF2C41BC3128EEE6ECC5C8</vt:lpwstr>
  </property>
</Properties>
</file>