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150-DBFC-DD91-9288-6954B6C67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1A08-D273-5D9C-ABF1-4B46FDEE2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BD0B-297C-3503-3233-8718DE8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BC31-45CF-A4CC-C5AC-D73D8D82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FA02-942D-FA87-1B1D-6C903DD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B167-981E-5DAC-E042-D52794E1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DE25C-CA64-DEB6-D175-F2059EA9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61BC-091B-6456-E936-BB551917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41795-157B-B6A5-D4A7-56FA138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7286-EF3A-65AF-CFF5-9503E4BE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36790-90A0-92DB-2639-ECD06C7BD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D2A34-C28F-1726-1D88-CBF06C1C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0F04-45FB-E3ED-AEE2-709AE4E8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2F6D-3077-A26E-D841-B1774CD8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0FF6-E04C-991A-01FA-CB11E105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ACBB-3A9B-BA44-87EE-BEAB3055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2DC0-D173-1026-5522-3B70A04C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8C12-C14F-950A-5DE6-C8A728B5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B5FE-EC7E-DB0D-5575-052E4A04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31B3-97DF-9A0E-DF3E-32B0A971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C6B4-B248-A766-CE04-217881E8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6479-1879-43DE-4DCE-4B3FCB8C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064-31DC-3101-C6AB-EE785901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39EA-62A8-E3AE-8F42-A71E9AB7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E02B-2B37-FD4D-B5FA-3A8C7EA5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C87-8D99-D70B-4853-860F9EE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35C8-5B7B-68AC-E56A-C8417D6AE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CD04-D02F-B8EB-6237-9138B8F93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4FA2A-D4B2-42CE-50B8-9B41F1D9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F6F1-EDA5-41CF-1ABF-6ED6EE9F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B3A6-6A00-F1CC-8607-5407FC9F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EB2E-CB15-63D6-F1C7-5ED5D0D9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0E47-46EA-A52E-52FF-C1A2B472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B8B6-3BC7-FD10-C11D-8023ADC8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CABB7-7D3A-9FC8-607F-77898E297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72336-6C8A-B383-FD26-E408F568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B8433-E417-08F7-F31F-7C257F8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1E9A6-CCDD-A6C0-C6F1-ED5054D9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F433C-1FBC-BF8A-11A1-2166AE0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C184-E11B-3122-A212-2870B3C6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86EE4-EF19-9D12-664F-A3BBBCC0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C8AB6-8EC1-6154-8308-19F95C08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E3A0D-0192-06C6-7294-99620FD9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F0F1C-9357-9DF7-A8BE-025074BE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5EAA0-2D34-87DD-C25D-EED49D4C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DD73-B5EF-2BD7-0A1D-E6027F6F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7A8F-E206-E06B-67DD-404F8AE3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021F-5ADB-96D1-F05A-E3193659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DD67C-EC93-F08D-405A-A021DE51D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11E1-C782-A912-E787-A80FD490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9645-F3E8-6D7B-C0BE-156FAE02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3779-9AB5-8DC1-215F-C679D2EC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3B40-6926-B666-4318-9A5E9F95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55A76-FFA7-3EE0-028B-3B291CC37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71D9C-DAB7-B7EB-0DD0-5C606C65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3A68-AA30-C3B8-890A-E895FA9C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563E-C239-3AEA-8407-1F326DD9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2058-8EA1-E06F-EAAB-9D844E45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5306F-9D06-241B-5B9E-5711D6B0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9C19-5F3A-A5E8-A07F-B3C4F798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70DB-16C4-E21A-D432-DB3C8FF3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5B6C7-43FA-4C6D-90F9-DAC8CA888B3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9C56-E301-A41C-761E-6292736FC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0D13-F4FB-8835-2CA9-C05CAF2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4C2E-D430-64A4-F4AD-A1B964B64A75}"/>
              </a:ext>
            </a:extLst>
          </p:cNvPr>
          <p:cNvSpPr txBox="1"/>
          <p:nvPr/>
        </p:nvSpPr>
        <p:spPr>
          <a:xfrm>
            <a:off x="335280" y="274320"/>
            <a:ext cx="63748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For every Person create 3“Lists” (Before, After, difference).</a:t>
            </a:r>
            <a:br>
              <a:rPr lang="en-US" dirty="0"/>
            </a:br>
            <a:r>
              <a:rPr lang="en-US" dirty="0"/>
              <a:t>We can create them once and overwrite them for every person.</a:t>
            </a:r>
            <a:br>
              <a:rPr lang="en-US" dirty="0"/>
            </a:br>
            <a:r>
              <a:rPr lang="en-US" dirty="0"/>
              <a:t>They could be initialized with:</a:t>
            </a:r>
            <a:br>
              <a:rPr lang="en-US" dirty="0"/>
            </a:br>
            <a:r>
              <a:rPr lang="en-US" dirty="0"/>
              <a:t>Bike = 0</a:t>
            </a:r>
          </a:p>
          <a:p>
            <a:r>
              <a:rPr lang="en-US" dirty="0"/>
              <a:t>Car = 0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0</a:t>
            </a:r>
          </a:p>
          <a:p>
            <a:r>
              <a:rPr lang="en-US" dirty="0"/>
              <a:t>Walk = 0</a:t>
            </a:r>
          </a:p>
          <a:p>
            <a:endParaRPr lang="en-US" dirty="0"/>
          </a:p>
          <a:p>
            <a:r>
              <a:rPr lang="en-US" dirty="0"/>
              <a:t>2) For every person, we fill the list with their</a:t>
            </a:r>
            <a:br>
              <a:rPr lang="en-US" dirty="0"/>
            </a:br>
            <a:r>
              <a:rPr lang="en-US" dirty="0"/>
              <a:t>trips </a:t>
            </a:r>
          </a:p>
          <a:p>
            <a:endParaRPr lang="en-US" dirty="0"/>
          </a:p>
          <a:p>
            <a:r>
              <a:rPr lang="en-US" dirty="0"/>
              <a:t>3) For every person’s list, we compute the</a:t>
            </a:r>
            <a:br>
              <a:rPr lang="en-US" dirty="0"/>
            </a:br>
            <a:r>
              <a:rPr lang="en-US" dirty="0"/>
              <a:t>difference</a:t>
            </a:r>
          </a:p>
          <a:p>
            <a:r>
              <a:rPr lang="en-US" dirty="0"/>
              <a:t>3*) When the “-” and “+” are different numbers,</a:t>
            </a:r>
            <a:br>
              <a:rPr lang="en-US" dirty="0"/>
            </a:br>
            <a:r>
              <a:rPr lang="en-US" dirty="0"/>
              <a:t>for example -1bike, -1walk, + 1 car, we need to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4) we sum up the results to the</a:t>
            </a:r>
            <a:br>
              <a:rPr lang="en-US" dirty="0"/>
            </a:br>
            <a:r>
              <a:rPr lang="en-US" dirty="0"/>
              <a:t>final counting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72A4C-2886-E01A-E480-9F23D5BCBD54}"/>
              </a:ext>
            </a:extLst>
          </p:cNvPr>
          <p:cNvSpPr/>
          <p:nvPr/>
        </p:nvSpPr>
        <p:spPr>
          <a:xfrm>
            <a:off x="5198533" y="1705481"/>
            <a:ext cx="2265103" cy="259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BEFORE</a:t>
            </a:r>
            <a:br>
              <a:rPr lang="en-US" b="1" u="sng" dirty="0"/>
            </a:br>
            <a:br>
              <a:rPr lang="en-US" dirty="0"/>
            </a:br>
            <a:r>
              <a:rPr lang="en-US" dirty="0"/>
              <a:t>Bike = 1</a:t>
            </a:r>
          </a:p>
          <a:p>
            <a:r>
              <a:rPr lang="en-US" dirty="0"/>
              <a:t>Car = 2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0</a:t>
            </a:r>
          </a:p>
          <a:p>
            <a:r>
              <a:rPr lang="en-US" dirty="0"/>
              <a:t>Walk = 1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A5426-176B-E9DD-6F03-DDBA881112D6}"/>
              </a:ext>
            </a:extLst>
          </p:cNvPr>
          <p:cNvSpPr/>
          <p:nvPr/>
        </p:nvSpPr>
        <p:spPr>
          <a:xfrm>
            <a:off x="9931399" y="327661"/>
            <a:ext cx="2074334" cy="3977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DIFFERENCE</a:t>
            </a:r>
            <a:br>
              <a:rPr lang="en-US" dirty="0"/>
            </a:br>
            <a:r>
              <a:rPr lang="en-US" dirty="0"/>
              <a:t>-Car</a:t>
            </a:r>
          </a:p>
          <a:p>
            <a:r>
              <a:rPr lang="en-US" dirty="0"/>
              <a:t>-Car</a:t>
            </a:r>
          </a:p>
          <a:p>
            <a:r>
              <a:rPr lang="en-US" dirty="0"/>
              <a:t>-Car</a:t>
            </a:r>
          </a:p>
          <a:p>
            <a:r>
              <a:rPr lang="en-US" dirty="0"/>
              <a:t>-Car</a:t>
            </a:r>
          </a:p>
          <a:p>
            <a:r>
              <a:rPr lang="en-US" dirty="0"/>
              <a:t>-Car</a:t>
            </a:r>
            <a:br>
              <a:rPr lang="en-US" dirty="0"/>
            </a:br>
            <a:r>
              <a:rPr lang="en-US" sz="800" dirty="0"/>
              <a:t>(Car Passenger )</a:t>
            </a:r>
            <a:br>
              <a:rPr lang="en-US" dirty="0"/>
            </a:br>
            <a:r>
              <a:rPr lang="en-US" dirty="0"/>
              <a:t>+PT</a:t>
            </a:r>
            <a:br>
              <a:rPr lang="en-US" dirty="0"/>
            </a:br>
            <a:r>
              <a:rPr lang="en-US" dirty="0"/>
              <a:t>+Bike</a:t>
            </a:r>
          </a:p>
          <a:p>
            <a:r>
              <a:rPr lang="en-US" dirty="0"/>
              <a:t>+Walk</a:t>
            </a:r>
            <a:br>
              <a:rPr lang="en-US" dirty="0"/>
            </a:br>
            <a:endParaRPr 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1B79B-C854-D9CC-2AF7-B4C28FA4D777}"/>
              </a:ext>
            </a:extLst>
          </p:cNvPr>
          <p:cNvSpPr/>
          <p:nvPr/>
        </p:nvSpPr>
        <p:spPr>
          <a:xfrm>
            <a:off x="7636933" y="1705481"/>
            <a:ext cx="2074334" cy="259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AFTER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Bike = 2</a:t>
            </a:r>
          </a:p>
          <a:p>
            <a:r>
              <a:rPr lang="en-US" dirty="0"/>
              <a:t>Car = 0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1</a:t>
            </a:r>
          </a:p>
          <a:p>
            <a:r>
              <a:rPr lang="en-US" dirty="0"/>
              <a:t>Walk = 1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D7D13-9221-7E1B-4F3D-B4F5538AB5E1}"/>
              </a:ext>
            </a:extLst>
          </p:cNvPr>
          <p:cNvSpPr/>
          <p:nvPr/>
        </p:nvSpPr>
        <p:spPr>
          <a:xfrm>
            <a:off x="9931399" y="4411979"/>
            <a:ext cx="2074334" cy="1539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SUMS</a:t>
            </a:r>
            <a:br>
              <a:rPr lang="en-US" dirty="0"/>
            </a:br>
            <a:r>
              <a:rPr lang="en-US" dirty="0"/>
              <a:t>Car-Bike = +1</a:t>
            </a:r>
          </a:p>
          <a:p>
            <a:r>
              <a:rPr lang="en-US" dirty="0"/>
              <a:t>Car-PT = +1</a:t>
            </a:r>
            <a:br>
              <a:rPr lang="en-US" dirty="0"/>
            </a:br>
            <a:r>
              <a:rPr lang="en-US" dirty="0"/>
              <a:t>Car-Walk = 0</a:t>
            </a:r>
            <a:br>
              <a:rPr lang="en-US" dirty="0"/>
            </a:br>
            <a:r>
              <a:rPr lang="en-US" dirty="0"/>
              <a:t>…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706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Muratori Corrado (muaa)</dc:creator>
  <cp:lastModifiedBy>Muratori Corrado (muaa)</cp:lastModifiedBy>
  <cp:revision>7</cp:revision>
  <dcterms:created xsi:type="dcterms:W3CDTF">2025-08-31T14:01:30Z</dcterms:created>
  <dcterms:modified xsi:type="dcterms:W3CDTF">2025-09-02T17:51:41Z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2025-08-31T14:14:02Z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667217ce-94b5-4317-9bad-a4b0306f4a86</vt:lpwstr>
  </property>
  <property fmtid="{D5CDD505-2E9C-101B-9397-08002B2CF9AE}" pid="8" name="MSIP_Label_10d9bad3-6dac-4e9a-89a3-89f3b8d247b2_ContentBits">
    <vt:lpwstr>0</vt:lpwstr>
  </property>
  <property fmtid="{D5CDD505-2E9C-101B-9397-08002B2CF9AE}" pid="9" name="MSIP_Label_10d9bad3-6dac-4e9a-89a3-89f3b8d247b2_Tag">
    <vt:lpwstr>10, 3, 0, 1</vt:lpwstr>
  </property>
</Properties>
</file>