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2"/>
  </p:notesMasterIdLst>
  <p:handoutMasterIdLst>
    <p:handoutMasterId r:id="rId33"/>
  </p:handoutMasterIdLst>
  <p:sldIdLst>
    <p:sldId id="320" r:id="rId2"/>
    <p:sldId id="462" r:id="rId3"/>
    <p:sldId id="483" r:id="rId4"/>
    <p:sldId id="446" r:id="rId5"/>
    <p:sldId id="484" r:id="rId6"/>
    <p:sldId id="447" r:id="rId7"/>
    <p:sldId id="485" r:id="rId8"/>
    <p:sldId id="486" r:id="rId9"/>
    <p:sldId id="449" r:id="rId10"/>
    <p:sldId id="450" r:id="rId11"/>
    <p:sldId id="448" r:id="rId12"/>
    <p:sldId id="474" r:id="rId13"/>
    <p:sldId id="496" r:id="rId14"/>
    <p:sldId id="497" r:id="rId15"/>
    <p:sldId id="498" r:id="rId16"/>
    <p:sldId id="489" r:id="rId17"/>
    <p:sldId id="499" r:id="rId18"/>
    <p:sldId id="493" r:id="rId19"/>
    <p:sldId id="490" r:id="rId20"/>
    <p:sldId id="455" r:id="rId21"/>
    <p:sldId id="475" r:id="rId22"/>
    <p:sldId id="488" r:id="rId23"/>
    <p:sldId id="469" r:id="rId24"/>
    <p:sldId id="470" r:id="rId25"/>
    <p:sldId id="472" r:id="rId26"/>
    <p:sldId id="471" r:id="rId27"/>
    <p:sldId id="507" r:id="rId28"/>
    <p:sldId id="467" r:id="rId29"/>
    <p:sldId id="501" r:id="rId30"/>
    <p:sldId id="506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510" autoAdjust="0"/>
    <p:restoredTop sz="99433" autoAdjust="0"/>
  </p:normalViewPr>
  <p:slideViewPr>
    <p:cSldViewPr>
      <p:cViewPr>
        <p:scale>
          <a:sx n="75" d="100"/>
          <a:sy n="75" d="100"/>
        </p:scale>
        <p:origin x="-1507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8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HTML Forms and Frames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3427168" y="690311"/>
            <a:ext cx="5152010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498600"/>
            <a:ext cx="784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576108"/>
            <a:ext cx="78486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62400"/>
            <a:ext cx="933450" cy="72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990600"/>
            <a:ext cx="210502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code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dirty="0"/>
              <a:t> </a:t>
            </a:r>
            <a:r>
              <a:rPr lang="en-US" dirty="0" smtClean="0"/>
              <a:t>in ASP.NET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1882914"/>
            <a:ext cx="7488238" cy="793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Clicking on a label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 smtClean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Checkboxes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Radio 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Labels are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Both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 smtClean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Required in to pass accessibility validation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1408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fieldset's 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991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38402"/>
            <a:ext cx="7924800" cy="1447798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02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857592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8636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4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dn1.iconfinder.com/data/icons/musthave/256/Renam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4" b="33854"/>
          <a:stretch/>
        </p:blipFill>
        <p:spPr bwMode="auto">
          <a:xfrm>
            <a:off x="3352800" y="5397728"/>
            <a:ext cx="2438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99" y="685800"/>
            <a:ext cx="1092202" cy="10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Lets 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8099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8099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Have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 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817203"/>
            <a:ext cx="78486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53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3959067"/>
            <a:ext cx="2672554" cy="160353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70056"/>
            <a:ext cx="2311400" cy="182114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visit</a:t>
            </a:r>
          </a:p>
          <a:p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657" y="4241800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Brings the numeric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6871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4958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17220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71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dirty="0" smtClean="0"/>
              <a:t> 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2626" y="5562600"/>
            <a:ext cx="78517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1753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Frames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</a:t>
            </a:r>
            <a:r>
              <a:rPr lang="en-US" dirty="0" smtClean="0"/>
              <a:t>(1)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672" y="914400"/>
            <a:ext cx="8617527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noframe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4134855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570665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7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like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Form Icon in 128x128 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8194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655694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837747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094547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 smtClean="0"/>
          </a:p>
          <a:p>
            <a:pPr>
              <a:spcBef>
                <a:spcPts val="0"/>
              </a:spcBef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 smtClean="0"/>
              <a:t> </a:t>
            </a:r>
            <a:r>
              <a:rPr lang="en-US" sz="3000" dirty="0"/>
              <a:t>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686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429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558135"/>
            <a:ext cx="75596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47950"/>
            <a:ext cx="1714500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502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397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521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407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650" y="29165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369065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905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1452282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25527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5094</TotalTime>
  <Words>1621</Words>
  <Application>Microsoft Office PowerPoint</Application>
  <PresentationFormat>On-screen Show (4:3)</PresentationFormat>
  <Paragraphs>281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Telerik Academy</vt:lpstr>
      <vt:lpstr>HTML Forms and Frames</vt:lpstr>
      <vt:lpstr>Table of Contents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Forms Inputs Fields</vt:lpstr>
      <vt:lpstr>Sliders and Spinboxes</vt:lpstr>
      <vt:lpstr>Range and Spinbox</vt:lpstr>
      <vt:lpstr>Sliders and Spinboxes</vt:lpstr>
      <vt:lpstr>Field Attributes from HTML 5</vt:lpstr>
      <vt:lpstr>Input Fields with Validation</vt:lpstr>
      <vt:lpstr>HTML Forms Validation</vt:lpstr>
      <vt:lpstr>Tab Index</vt:lpstr>
      <vt:lpstr>Tab Index</vt:lpstr>
      <vt:lpstr>HTML Frames</vt:lpstr>
      <vt:lpstr>HTML Frames</vt:lpstr>
      <vt:lpstr>HTML Frames – Demo</vt:lpstr>
      <vt:lpstr>Inline Frames: &lt;iframe&gt;</vt:lpstr>
      <vt:lpstr>HTML Forms and Frames</vt:lpstr>
      <vt:lpstr>Homework (1)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George Georgiev</cp:lastModifiedBy>
  <cp:revision>994</cp:revision>
  <dcterms:created xsi:type="dcterms:W3CDTF">2007-12-08T16:03:35Z</dcterms:created>
  <dcterms:modified xsi:type="dcterms:W3CDTF">2013-10-04T07:11:01Z</dcterms:modified>
</cp:coreProperties>
</file>