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1"/>
  </p:notesMasterIdLst>
  <p:handoutMasterIdLst>
    <p:handoutMasterId r:id="rId32"/>
  </p:handoutMasterIdLst>
  <p:sldIdLst>
    <p:sldId id="320" r:id="rId2"/>
    <p:sldId id="461" r:id="rId3"/>
    <p:sldId id="457" r:id="rId4"/>
    <p:sldId id="427" r:id="rId5"/>
    <p:sldId id="429" r:id="rId6"/>
    <p:sldId id="463" r:id="rId7"/>
    <p:sldId id="478" r:id="rId8"/>
    <p:sldId id="479" r:id="rId9"/>
    <p:sldId id="477" r:id="rId10"/>
    <p:sldId id="432" r:id="rId11"/>
    <p:sldId id="433" r:id="rId12"/>
    <p:sldId id="434" r:id="rId13"/>
    <p:sldId id="494" r:id="rId14"/>
    <p:sldId id="480" r:id="rId15"/>
    <p:sldId id="435" r:id="rId16"/>
    <p:sldId id="464" r:id="rId17"/>
    <p:sldId id="481" r:id="rId18"/>
    <p:sldId id="439" r:id="rId19"/>
    <p:sldId id="440" r:id="rId20"/>
    <p:sldId id="458" r:id="rId21"/>
    <p:sldId id="466" r:id="rId22"/>
    <p:sldId id="482" r:id="rId23"/>
    <p:sldId id="443" r:id="rId24"/>
    <p:sldId id="444" r:id="rId25"/>
    <p:sldId id="501" r:id="rId26"/>
    <p:sldId id="495" r:id="rId27"/>
    <p:sldId id="502" r:id="rId28"/>
    <p:sldId id="468" r:id="rId29"/>
    <p:sldId id="500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80" d="100"/>
          <a:sy n="80" d="100"/>
        </p:scale>
        <p:origin x="-1794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Tables and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19862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5091</TotalTime>
  <Words>1537</Words>
  <Application>Microsoft Office PowerPoint</Application>
  <PresentationFormat>On-screen Show (4:3)</PresentationFormat>
  <Paragraphs>328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HTML – Tables and Forms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Georgi Georgiev</cp:lastModifiedBy>
  <cp:revision>948</cp:revision>
  <dcterms:created xsi:type="dcterms:W3CDTF">2007-12-08T16:03:35Z</dcterms:created>
  <dcterms:modified xsi:type="dcterms:W3CDTF">2013-10-04T11:04:14Z</dcterms:modified>
</cp:coreProperties>
</file>