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0" r:id="rId4"/>
    <p:sldId id="282" r:id="rId5"/>
    <p:sldId id="283" r:id="rId6"/>
    <p:sldId id="299" r:id="rId7"/>
    <p:sldId id="301" r:id="rId8"/>
    <p:sldId id="302" r:id="rId9"/>
    <p:sldId id="312" r:id="rId10"/>
    <p:sldId id="325" r:id="rId11"/>
    <p:sldId id="300" r:id="rId12"/>
    <p:sldId id="305" r:id="rId13"/>
    <p:sldId id="306" r:id="rId14"/>
    <p:sldId id="307" r:id="rId15"/>
    <p:sldId id="308" r:id="rId16"/>
    <p:sldId id="309" r:id="rId17"/>
    <p:sldId id="310" r:id="rId18"/>
    <p:sldId id="333" r:id="rId19"/>
    <p:sldId id="334" r:id="rId20"/>
    <p:sldId id="292" r:id="rId21"/>
    <p:sldId id="294" r:id="rId22"/>
    <p:sldId id="295" r:id="rId23"/>
    <p:sldId id="293" r:id="rId24"/>
    <p:sldId id="296" r:id="rId25"/>
    <p:sldId id="298" r:id="rId26"/>
    <p:sldId id="297" r:id="rId27"/>
    <p:sldId id="285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23-Nov-13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CEF-80BF-45D9-A0D8-C9826E40E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br>
              <a:rPr lang="en-US" dirty="0" smtClean="0"/>
            </a:br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True power of dynamic web pages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http://minkov.it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4" y="879613"/>
            <a:ext cx="3000986" cy="22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HTML elements also have properties corresponding to their content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content of the 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/>
              <a:t>Returns as a string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the text content of the element, without the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Selecting DOM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305" t="-2174" r="15217" b="6522"/>
          <a:stretch/>
        </p:blipFill>
        <p:spPr>
          <a:xfrm>
            <a:off x="2154117" y="2719756"/>
            <a:ext cx="4835766" cy="3223844"/>
          </a:xfrm>
          <a:prstGeom prst="roundRect">
            <a:avLst>
              <a:gd name="adj" fmla="val 408"/>
            </a:avLst>
          </a:prstGeom>
          <a:solidFill>
            <a:srgbClr val="FFFFFF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elements can be found and cached into variables using the DOM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 single element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Select a collection of elements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Using predefined collections of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9100" y="25687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("#main-nav");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58453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forms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4013537"/>
            <a:ext cx="8305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inputs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radiosGroup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("genders[]");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 li"); </a:t>
            </a:r>
          </a:p>
        </p:txBody>
      </p:sp>
    </p:spTree>
    <p:extLst>
      <p:ext uri="{BB962C8B-B14F-4D97-AF65-F5344CB8AC3E}">
        <p14:creationId xmlns:p14="http://schemas.microsoft.com/office/powerpoint/2010/main" val="1316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getElementsBy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r>
              <a:rPr lang="en-US" dirty="0" smtClean="0"/>
              <a:t>DOM API contains methods for selecting elements based on some characteristic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Class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Tag Name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3678" y="2845776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678" y="3810000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posts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getElementsByClassName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("post-item");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678" y="5738448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gendersGroup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("genders[]");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678" y="4774224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sidebars =document.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("sidebar");</a:t>
            </a:r>
          </a:p>
        </p:txBody>
      </p:sp>
    </p:spTree>
    <p:extLst>
      <p:ext uri="{BB962C8B-B14F-4D97-AF65-F5344CB8AC3E}">
        <p14:creationId xmlns:p14="http://schemas.microsoft.com/office/powerpoint/2010/main" val="1031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2"/>
          <a:stretch/>
        </p:blipFill>
        <p:spPr>
          <a:xfrm rot="791567">
            <a:off x="782169" y="3685973"/>
            <a:ext cx="3327027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1570">
            <a:off x="4834453" y="3733772"/>
            <a:ext cx="3335339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8702"/>
            <a:ext cx="7924800" cy="685800"/>
          </a:xfrm>
        </p:spPr>
        <p:txBody>
          <a:bodyPr/>
          <a:lstStyle/>
          <a:p>
            <a:r>
              <a:rPr lang="en-US" dirty="0" err="1" smtClean="0"/>
              <a:t>document.getElementsBy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994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2"/>
            <a:ext cx="8686800" cy="4563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DOM API has methods that use CSS-like selectors to find and select HTML elements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</a:t>
            </a:r>
            <a:r>
              <a:rPr lang="en-US" dirty="0" smtClean="0"/>
              <a:t>element that matches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 of all elements that match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supported </a:t>
            </a:r>
            <a:r>
              <a:rPr lang="en-US" dirty="0" smtClean="0"/>
              <a:t>in older browsers (below IE 8)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/>
              <a:t>Both methods take as a string parameter 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CSS selector of the element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360919"/>
            <a:ext cx="83058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#header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element with id="header"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navItems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#main-nav 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//li elements contained in element with id=main-nav</a:t>
            </a:r>
          </a:p>
        </p:txBody>
      </p:sp>
    </p:spTree>
    <p:extLst>
      <p:ext uri="{BB962C8B-B14F-4D97-AF65-F5344CB8AC3E}">
        <p14:creationId xmlns:p14="http://schemas.microsoft.com/office/powerpoint/2010/main" val="282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Elements Inside Other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097993"/>
          </a:xfrm>
        </p:spPr>
        <p:txBody>
          <a:bodyPr/>
          <a:lstStyle/>
          <a:p>
            <a:r>
              <a:rPr lang="en-US" dirty="0" smtClean="0"/>
              <a:t>All methods can be used on HTML elements</a:t>
            </a:r>
            <a:endParaRPr lang="bg-BG" dirty="0" smtClean="0"/>
          </a:p>
          <a:p>
            <a:pPr lvl="1"/>
            <a:r>
              <a:rPr lang="en-US" dirty="0" smtClean="0"/>
              <a:t>Except </a:t>
            </a:r>
            <a:r>
              <a:rPr lang="en-US" dirty="0" err="1" smtClean="0"/>
              <a:t>getElementById</a:t>
            </a:r>
            <a:r>
              <a:rPr lang="bg-BG" dirty="0" smtClean="0"/>
              <a:t>()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3547988"/>
            <a:ext cx="8077200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wrapper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("wrapper");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divsInWrapper</a:t>
            </a:r>
            <a:r>
              <a:rPr lang="en-US" dirty="0" smtClean="0"/>
              <a:t> = </a:t>
            </a:r>
            <a:r>
              <a:rPr lang="en-US" dirty="0" err="1" smtClean="0"/>
              <a:t>wrapper.getElementsByTagName</a:t>
            </a:r>
            <a:r>
              <a:rPr lang="en-US" dirty="0" smtClean="0"/>
              <a:t>("div");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28600" y="1219200"/>
            <a:ext cx="8686800" cy="205740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DOM API can be used to select elements that are inside other elements</a:t>
            </a:r>
            <a:endParaRPr lang="bg-BG" dirty="0" smtClean="0"/>
          </a:p>
          <a:p>
            <a:pPr lvl="1"/>
            <a:r>
              <a:rPr lang="en-US" dirty="0" smtClean="0"/>
              <a:t>Select all </a:t>
            </a:r>
            <a:r>
              <a:rPr lang="en-US" dirty="0" err="1" smtClean="0"/>
              <a:t>divs</a:t>
            </a:r>
            <a:r>
              <a:rPr lang="en-US" dirty="0" smtClean="0"/>
              <a:t> that are inside an element with id "wrapper"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 Inner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Document Object Model (DOM)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DOM </a:t>
            </a:r>
            <a:r>
              <a:rPr lang="en-US" dirty="0"/>
              <a:t>API</a:t>
            </a:r>
          </a:p>
          <a:p>
            <a:pPr>
              <a:lnSpc>
                <a:spcPct val="100000"/>
              </a:lnSpc>
            </a:pPr>
            <a:r>
              <a:rPr lang="en-US" dirty="0"/>
              <a:t>Selecting DOM elements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getElementsBy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querySelector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NodeLists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LiveNodeList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StaticNodeList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8392"/>
            <a:ext cx="8686800" cy="374201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NodeList</a:t>
            </a:r>
            <a:r>
              <a:rPr lang="en-US" dirty="0" smtClean="0"/>
              <a:t> is a collection returned by the DOM selector methods:</a:t>
            </a:r>
          </a:p>
          <a:p>
            <a:pPr lvl="1"/>
            <a:r>
              <a:rPr lang="en-US" dirty="0" err="1" smtClean="0"/>
              <a:t>getElementsByTagName</a:t>
            </a:r>
            <a:r>
              <a:rPr lang="bg-BG" dirty="0" smtClean="0"/>
              <a:t>(</a:t>
            </a:r>
            <a:r>
              <a:rPr lang="en-US" dirty="0" err="1" smtClean="0"/>
              <a:t>tagName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getElementsByName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getElementsByClassName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(selector)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690408"/>
            <a:ext cx="79311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divs = document.getElementsByTagName("div");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queryDivs = document.querySelectorAll("div");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for(var i=0; i&lt; divs.length; i++){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//do stuff with divs[i]…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r>
              <a:rPr lang="en-US" dirty="0" smtClean="0"/>
              <a:t>NodeList looks like an array, but is not</a:t>
            </a:r>
          </a:p>
          <a:p>
            <a:pPr lvl="1"/>
            <a:r>
              <a:rPr lang="en-US" dirty="0" smtClean="0"/>
              <a:t>It's an object with properties similar to array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</a:t>
            </a:r>
          </a:p>
          <a:p>
            <a:pPr lvl="1"/>
            <a:r>
              <a:rPr lang="en-US" dirty="0" smtClean="0"/>
              <a:t>Traversing an array with for-in loop works unexpected: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114800"/>
            <a:ext cx="793115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in divs)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console.log("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divs[" + i + "] = " + divs[i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//divs[0]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/divs[1]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//divs[length]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//divs[item] = ...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8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NodeList and Live 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Live </a:t>
            </a:r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kinds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NodeList</a:t>
            </a:r>
            <a:r>
              <a:rPr lang="en-US" dirty="0" err="1"/>
              <a:t>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getElementsBy…()</a:t>
            </a:r>
            <a:r>
              <a:rPr lang="en-US" dirty="0" smtClean="0"/>
              <a:t>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LiveNodeList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querySelectorAll()</a:t>
            </a:r>
            <a:r>
              <a:rPr lang="en-US" dirty="0" smtClean="0"/>
              <a:t> returns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Live list</a:t>
            </a:r>
            <a:r>
              <a:rPr lang="bg-BG" dirty="0" smtClean="0"/>
              <a:t>с</a:t>
            </a:r>
            <a:r>
              <a:rPr lang="en-US" dirty="0" smtClean="0"/>
              <a:t> keep track of the selected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changes are made to the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static list contain the elements as they were at the execution of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 in mind that LiveNodeList is slower that regular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cache its length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46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971801"/>
            <a:ext cx="6705600" cy="6858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NodeListand</a:t>
            </a:r>
            <a:r>
              <a:rPr lang="en-US" dirty="0" smtClean="0"/>
              <a:t> Live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71500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selects all the div nodes that are directly inside other div elements</a:t>
            </a:r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querySelectorAll</a:t>
            </a:r>
            <a:r>
              <a:rPr lang="en-US" sz="2600" dirty="0" smtClean="0"/>
              <a:t>()</a:t>
            </a:r>
            <a:endParaRPr lang="en-US" sz="2600" dirty="0"/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getElementsByTagName</a:t>
            </a:r>
            <a:r>
              <a:rPr lang="en-US" sz="2600" dirty="0" smtClean="0"/>
              <a:t>()</a:t>
            </a:r>
            <a:endParaRPr lang="en-US" sz="2600" dirty="0" smtClean="0"/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function that gets the value of &lt;input type="text" ands prints its value to the console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Crate a function that gets a the value of &lt;input type="color" and sets the background of the body to this value</a:t>
            </a:r>
            <a:endParaRPr lang="en-US" sz="2800" dirty="0" smtClean="0"/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</a:t>
            </a:r>
            <a:r>
              <a:rPr lang="en-US" sz="2800" dirty="0" smtClean="0"/>
              <a:t>a script that shims querySelector and querySelectorAll in older </a:t>
            </a:r>
            <a:r>
              <a:rPr lang="en-US" sz="2800" dirty="0" smtClean="0"/>
              <a:t>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</a:t>
            </a:r>
            <a:r>
              <a:rPr lang="en-US" dirty="0" smtClean="0"/>
              <a:t> is an </a:t>
            </a:r>
            <a:r>
              <a:rPr lang="en-US" dirty="0"/>
              <a:t>API for HTML and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</a:t>
            </a:r>
            <a:r>
              <a:rPr lang="en-US" dirty="0" smtClean="0"/>
              <a:t> representation of the document</a:t>
            </a:r>
          </a:p>
          <a:p>
            <a:pPr lvl="1"/>
            <a:r>
              <a:rPr lang="en-US" dirty="0" smtClean="0"/>
              <a:t>Enables developers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the content and visual presentation of a web page</a:t>
            </a:r>
          </a:p>
        </p:txBody>
      </p:sp>
    </p:spTree>
    <p:extLst>
      <p:ext uri="{BB962C8B-B14F-4D97-AF65-F5344CB8AC3E}">
        <p14:creationId xmlns:p14="http://schemas.microsoft.com/office/powerpoint/2010/main" val="307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Document Object Model consists of many objects to manipulate a web page</a:t>
            </a:r>
          </a:p>
          <a:p>
            <a:pPr lvl="1"/>
            <a:r>
              <a:rPr lang="en-US" dirty="0" smtClean="0"/>
              <a:t>All the properties, methods and events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/>
              <a:t>Those objects are accessible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r>
              <a:rPr lang="en-US" dirty="0" smtClean="0"/>
              <a:t>How to use the DOM</a:t>
            </a:r>
            <a:r>
              <a:rPr lang="bg-BG" dirty="0" smtClean="0"/>
              <a:t> </a:t>
            </a:r>
            <a:r>
              <a:rPr lang="en-US" dirty="0" smtClean="0"/>
              <a:t>of an HTML page?</a:t>
            </a:r>
          </a:p>
          <a:p>
            <a:pPr lvl="1"/>
            <a:r>
              <a:rPr lang="en-US" dirty="0" smtClean="0"/>
              <a:t>Write JavaScript to interact with the DOM</a:t>
            </a:r>
          </a:p>
          <a:p>
            <a:pPr lvl="2"/>
            <a:r>
              <a:rPr lang="en-US" dirty="0" smtClean="0"/>
              <a:t>JavaScript uses the DOM API (native implementation for each browser)</a:t>
            </a:r>
          </a:p>
        </p:txBody>
      </p:sp>
    </p:spTree>
    <p:extLst>
      <p:ext uri="{BB962C8B-B14F-4D97-AF65-F5344CB8AC3E}">
        <p14:creationId xmlns:p14="http://schemas.microsoft.com/office/powerpoint/2010/main" val="3821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pic>
        <p:nvPicPr>
          <p:cNvPr id="2050" name="Picture 2" descr="http://upload.wikimedia.org/wikipedia/commons/thumb/5/55/HTML_element_structure.svg/330px-HTML_element_structure.sv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8" t="-6154" r="-1818" b="-6154"/>
          <a:stretch/>
        </p:blipFill>
        <p:spPr bwMode="auto">
          <a:xfrm>
            <a:off x="2095367" y="3200400"/>
            <a:ext cx="4953266" cy="2114552"/>
          </a:xfrm>
          <a:prstGeom prst="roundRect">
            <a:avLst>
              <a:gd name="adj" fmla="val 159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13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API consist of objects and methods to interact with the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HTML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add and remove HTML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 introduces objects that represent HTML elements and their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document.documentElement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dirty="0" smtClean="0"/>
              <a:t> is the body of the page</a:t>
            </a:r>
          </a:p>
        </p:txBody>
      </p:sp>
    </p:spTree>
    <p:extLst>
      <p:ext uri="{BB962C8B-B14F-4D97-AF65-F5344CB8AC3E}">
        <p14:creationId xmlns:p14="http://schemas.microsoft.com/office/powerpoint/2010/main" val="1467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of the HTML elements have corresponding DOM object types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HTMLAudioElement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of these objects have the appropriate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HTMLAnchorElement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HTMLImageElement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a special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represents the entry point for the DOM API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HTML elements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that correspond to the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d, 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dirty="0" err="1" smtClean="0"/>
              <a:t>draggable</a:t>
            </a:r>
            <a:r>
              <a:rPr lang="en-US" dirty="0" smtClean="0"/>
              <a:t>, style, </a:t>
            </a:r>
            <a:r>
              <a:rPr lang="en-US" dirty="0" err="1" smtClean="0"/>
              <a:t>onclick</a:t>
            </a:r>
            <a:r>
              <a:rPr lang="en-US" dirty="0" smtClean="0"/>
              <a:t>, etc…</a:t>
            </a:r>
          </a:p>
          <a:p>
            <a:r>
              <a:rPr lang="en-US" dirty="0"/>
              <a:t>Different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HTML elements</a:t>
            </a:r>
            <a:r>
              <a:rPr lang="en-US" dirty="0" smtClean="0"/>
              <a:t> have their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HTMLImageElement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HTMLInputElement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HTMLAnchorElement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href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8164</TotalTime>
  <Words>955</Words>
  <Application>Microsoft Office PowerPoint</Application>
  <PresentationFormat>On-screen Show (4:3)</PresentationFormat>
  <Paragraphs>162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Document  Object Model</vt:lpstr>
      <vt:lpstr>Table of Contents</vt:lpstr>
      <vt:lpstr>Document Object Model (DOM)</vt:lpstr>
      <vt:lpstr>Document Object Model</vt:lpstr>
      <vt:lpstr>Document Object Model (2)</vt:lpstr>
      <vt:lpstr>DOM API</vt:lpstr>
      <vt:lpstr>DOM API</vt:lpstr>
      <vt:lpstr>DOM Objects</vt:lpstr>
      <vt:lpstr>HTML Elements</vt:lpstr>
      <vt:lpstr>HTML Elements (2)</vt:lpstr>
      <vt:lpstr>DOM Objects</vt:lpstr>
      <vt:lpstr>Selecting DOM Elements</vt:lpstr>
      <vt:lpstr>Selecting HTML Elements</vt:lpstr>
      <vt:lpstr>Using getElementsBy Methods</vt:lpstr>
      <vt:lpstr>document.getElementsBy…</vt:lpstr>
      <vt:lpstr>QuerySelector</vt:lpstr>
      <vt:lpstr>QuerySelector</vt:lpstr>
      <vt:lpstr>Selecting Elements Inside Other Elements</vt:lpstr>
      <vt:lpstr>Selecting Inner Elements</vt:lpstr>
      <vt:lpstr>NodeLists</vt:lpstr>
      <vt:lpstr>NodeLists</vt:lpstr>
      <vt:lpstr>NodeLists (2)</vt:lpstr>
      <vt:lpstr>NodeList</vt:lpstr>
      <vt:lpstr>Static NodeList and Live NodeList</vt:lpstr>
      <vt:lpstr>Static and Live NodeLists</vt:lpstr>
      <vt:lpstr>Static NodeListand Live NodeList</vt:lpstr>
      <vt:lpstr>DOM and DOM Manipulation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Doncho Minkov</cp:lastModifiedBy>
  <cp:revision>1197</cp:revision>
  <dcterms:created xsi:type="dcterms:W3CDTF">2006-08-16T00:00:00Z</dcterms:created>
  <dcterms:modified xsi:type="dcterms:W3CDTF">2013-11-23T13:37:24Z</dcterms:modified>
</cp:coreProperties>
</file>