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37" r:id="rId4"/>
    <p:sldId id="338" r:id="rId5"/>
    <p:sldId id="339" r:id="rId6"/>
    <p:sldId id="287" r:id="rId7"/>
    <p:sldId id="262" r:id="rId8"/>
    <p:sldId id="314" r:id="rId9"/>
    <p:sldId id="264" r:id="rId10"/>
    <p:sldId id="289" r:id="rId11"/>
    <p:sldId id="347" r:id="rId12"/>
    <p:sldId id="350" r:id="rId13"/>
    <p:sldId id="315" r:id="rId14"/>
    <p:sldId id="316" r:id="rId15"/>
    <p:sldId id="317" r:id="rId16"/>
    <p:sldId id="318" r:id="rId17"/>
    <p:sldId id="348" r:id="rId18"/>
    <p:sldId id="349" r:id="rId19"/>
    <p:sldId id="351" r:id="rId20"/>
    <p:sldId id="320" r:id="rId21"/>
    <p:sldId id="322" r:id="rId22"/>
    <p:sldId id="321" r:id="rId23"/>
    <p:sldId id="326" r:id="rId24"/>
    <p:sldId id="323" r:id="rId25"/>
    <p:sldId id="327" r:id="rId26"/>
    <p:sldId id="336" r:id="rId27"/>
    <p:sldId id="341" r:id="rId28"/>
    <p:sldId id="342" r:id="rId29"/>
    <p:sldId id="344" r:id="rId30"/>
    <p:sldId id="345" r:id="rId31"/>
    <p:sldId id="346" r:id="rId32"/>
    <p:sldId id="352" r:id="rId33"/>
    <p:sldId id="353" r:id="rId34"/>
    <p:sldId id="354" r:id="rId35"/>
    <p:sldId id="285" r:id="rId36"/>
    <p:sldId id="330" r:id="rId37"/>
    <p:sldId id="331" r:id="rId38"/>
    <p:sldId id="332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22-Nov-13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Operations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Dynamic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2688493" cy="20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Named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 DOM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DOM elements have some properties for special elements </a:t>
            </a:r>
            <a:r>
              <a:rPr lang="en-US" dirty="0" smtClean="0"/>
              <a:t>inside/near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First and last child node</a:t>
            </a:r>
          </a:p>
          <a:p>
            <a:pPr lvl="1"/>
            <a:r>
              <a:rPr lang="en-US" dirty="0" smtClean="0"/>
              <a:t>The element before/after the current node</a:t>
            </a:r>
          </a:p>
          <a:p>
            <a:r>
              <a:rPr lang="en-US" dirty="0" smtClean="0"/>
              <a:t>The named elements are:</a:t>
            </a:r>
          </a:p>
          <a:p>
            <a:pPr lvl="1"/>
            <a:r>
              <a:rPr lang="en-US" dirty="0" err="1" smtClean="0"/>
              <a:t>firstChild</a:t>
            </a:r>
            <a:r>
              <a:rPr lang="en-US" dirty="0" smtClean="0"/>
              <a:t> and </a:t>
            </a:r>
            <a:r>
              <a:rPr lang="en-US" dirty="0" err="1" smtClean="0"/>
              <a:t>lastChild</a:t>
            </a:r>
            <a:endParaRPr lang="bg-BG" dirty="0" smtClean="0"/>
          </a:p>
          <a:p>
            <a:pPr lvl="1"/>
            <a:r>
              <a:rPr lang="en-US" dirty="0" err="1" smtClean="0"/>
              <a:t>nextSibling</a:t>
            </a:r>
            <a:r>
              <a:rPr lang="en-US" dirty="0" smtClean="0"/>
              <a:t> / </a:t>
            </a:r>
            <a:r>
              <a:rPr lang="en-US" dirty="0" err="1" smtClean="0"/>
              <a:t>nextElementSibling</a:t>
            </a:r>
            <a:endParaRPr lang="en-US" dirty="0" smtClean="0"/>
          </a:p>
          <a:p>
            <a:pPr lvl="1"/>
            <a:r>
              <a:rPr lang="en-US" dirty="0" err="1" smtClean="0"/>
              <a:t>previousSibling</a:t>
            </a:r>
            <a:r>
              <a:rPr lang="en-US" dirty="0" smtClean="0"/>
              <a:t> / </a:t>
            </a:r>
            <a:r>
              <a:rPr lang="en-US" dirty="0" err="1" smtClean="0"/>
              <a:t>previousElementSibling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1447800"/>
          </a:xfrm>
        </p:spPr>
        <p:txBody>
          <a:bodyPr/>
          <a:lstStyle/>
          <a:p>
            <a:r>
              <a:rPr lang="en-US" dirty="0" smtClean="0"/>
              <a:t>Using the Named Elements in 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Appending Elements </a:t>
            </a:r>
            <a:br>
              <a:rPr lang="en-US" dirty="0" smtClean="0"/>
            </a:br>
            <a:r>
              <a:rPr lang="en-US" dirty="0" smtClean="0"/>
              <a:t>to the DOM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Before/After Other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7600"/>
          </a:xfrm>
        </p:spPr>
        <p:txBody>
          <a:bodyPr/>
          <a:lstStyle/>
          <a:p>
            <a:r>
              <a:rPr lang="en-US" dirty="0" smtClean="0"/>
              <a:t>The DOM API supports inserting a element before or after a specific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inserts the element always at the end of the DOM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parent.insertBefore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parent.insertAfter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591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153400" cy="1295401"/>
          </a:xfrm>
        </p:spPr>
        <p:txBody>
          <a:bodyPr/>
          <a:lstStyle/>
          <a:p>
            <a:r>
              <a:rPr lang="en-US" dirty="0" smtClean="0"/>
              <a:t>Inserting Elements After/Before Other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//remove a selected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selectedElement = //select the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selectedElement.parentNode.removeChild(selectedElement);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DOM elements can be remove and/or changed </a:t>
            </a:r>
          </a:p>
          <a:p>
            <a:pPr lvl="1"/>
            <a:r>
              <a:rPr lang="en-US" dirty="0" smtClean="0"/>
              <a:t>Both the node's children and the node itself</a:t>
            </a:r>
          </a:p>
          <a:p>
            <a:r>
              <a:rPr lang="en-US" dirty="0" smtClean="0"/>
              <a:t>With the DOM API each DOM element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provides a method for appending DOM elements to a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parentNode.appendChild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(node)</a:t>
            </a:r>
            <a:r>
              <a:rPr lang="en-US" dirty="0" smtClean="0"/>
              <a:t> appends the DOM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/>
              <a:t> to the DOM element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appended to the DOM,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also appended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0593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Optimizing the </a:t>
            </a:r>
            <a:br>
              <a:rPr lang="en-US" dirty="0" smtClean="0"/>
            </a:br>
            <a:r>
              <a:rPr lang="en-US" dirty="0" smtClean="0"/>
              <a:t>Appending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Appending elements to the DOM is a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an elements is appended to the DOM,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newly created elements must be appended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minimal DOM element, with no parent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967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1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DOM element is a slow operation</a:t>
            </a:r>
          </a:p>
          <a:p>
            <a:pPr lvl="1"/>
            <a:r>
              <a:rPr lang="en-US" dirty="0" smtClean="0"/>
              <a:t>Create the element</a:t>
            </a:r>
          </a:p>
          <a:p>
            <a:pPr lvl="1"/>
            <a:r>
              <a:rPr lang="en-US" dirty="0" smtClean="0"/>
              <a:t>Set its content</a:t>
            </a:r>
          </a:p>
          <a:p>
            <a:pPr lvl="1"/>
            <a:r>
              <a:rPr lang="en-US" dirty="0" smtClean="0"/>
              <a:t>Set its style</a:t>
            </a:r>
          </a:p>
          <a:p>
            <a:pPr lvl="1"/>
            <a:r>
              <a:rPr lang="en-US" dirty="0" smtClean="0"/>
              <a:t>Set its attributes</a:t>
            </a:r>
            <a:endParaRPr lang="en-US" dirty="0"/>
          </a:p>
          <a:p>
            <a:r>
              <a:rPr lang="en-US" dirty="0" smtClean="0"/>
              <a:t>This is an issue when creating many elements that have a common structure</a:t>
            </a:r>
          </a:p>
          <a:p>
            <a:pPr lvl="1"/>
            <a:r>
              <a:rPr lang="en-US" dirty="0" smtClean="0"/>
              <a:t>Only one thing is different for all elements</a:t>
            </a:r>
          </a:p>
        </p:txBody>
      </p:sp>
    </p:spTree>
    <p:extLst>
      <p:ext uri="{BB962C8B-B14F-4D97-AF65-F5344CB8AC3E}">
        <p14:creationId xmlns:p14="http://schemas.microsoft.com/office/powerpoint/2010/main" val="86619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431709"/>
          </a:xfrm>
        </p:spPr>
        <p:txBody>
          <a:bodyPr/>
          <a:lstStyle/>
          <a:p>
            <a:r>
              <a:rPr lang="en-US" dirty="0" smtClean="0"/>
              <a:t>Creating a dynamic list of elements</a:t>
            </a:r>
          </a:p>
          <a:p>
            <a:pPr lvl="1"/>
            <a:r>
              <a:rPr lang="en-US" dirty="0" smtClean="0"/>
              <a:t>All of the LI elements have the same classes, styles, attributes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innerHTML</a:t>
            </a:r>
            <a:r>
              <a:rPr lang="en-US" dirty="0" smtClean="0"/>
              <a:t> is </a:t>
            </a:r>
            <a:r>
              <a:rPr lang="en-US" dirty="0" smtClean="0"/>
              <a:t>different</a:t>
            </a:r>
          </a:p>
          <a:p>
            <a:r>
              <a:rPr lang="en-US" dirty="0" err="1" smtClean="0"/>
              <a:t>DOMElement.cloneNode</a:t>
            </a:r>
            <a:r>
              <a:rPr lang="en-US" dirty="0" smtClean="0"/>
              <a:t>(true)</a:t>
            </a:r>
            <a:r>
              <a:rPr lang="en-US" dirty="0"/>
              <a:t> </a:t>
            </a:r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Creates a full copy (deep copy) of the element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572000"/>
            <a:ext cx="8077200" cy="40011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9559"/>
            <a:ext cx="8686800" cy="3801041"/>
          </a:xfrm>
        </p:spPr>
        <p:txBody>
          <a:bodyPr/>
          <a:lstStyle/>
          <a:p>
            <a:r>
              <a:rPr lang="en-US" dirty="0" smtClean="0"/>
              <a:t>DOM element is a JavaScript object that represents an element from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Selected using any of the DOM </a:t>
            </a:r>
            <a:r>
              <a:rPr lang="en-US" dirty="0" smtClean="0"/>
              <a:t>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dynamically from code</a:t>
            </a:r>
            <a:endParaRPr lang="en-US" dirty="0" smtClean="0"/>
          </a:p>
          <a:p>
            <a:r>
              <a:rPr lang="en-US" dirty="0" smtClean="0"/>
              <a:t>DOM elements can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changes are immediately applied to the DOM, and the HTML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883512"/>
            <a:ext cx="8077200" cy="1669688"/>
          </a:xfrm>
        </p:spPr>
        <p:txBody>
          <a:bodyPr/>
          <a:lstStyle/>
          <a:p>
            <a:r>
              <a:rPr lang="en-US" dirty="0" smtClean="0"/>
              <a:t>//changes the content of the div</a:t>
            </a:r>
          </a:p>
          <a:p>
            <a:r>
              <a:rPr lang="en-US" dirty="0" err="1" smtClean="0"/>
              <a:t>selectedDiv.innerHTML</a:t>
            </a:r>
            <a:r>
              <a:rPr lang="en-US" dirty="0" smtClean="0"/>
              <a:t> = "changed";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//changes the background of the div to "#456"</a:t>
            </a:r>
          </a:p>
          <a:p>
            <a:r>
              <a:rPr lang="en-US" dirty="0" err="1" smtClean="0"/>
              <a:t>selectedDiv.style.background</a:t>
            </a:r>
            <a:r>
              <a:rPr lang="en-US" dirty="0" smtClean="0"/>
              <a:t> = "#456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div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DOM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/>
              <a:t>direct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dirty="0" smtClean="0"/>
              <a:t>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14902</TotalTime>
  <Words>1262</Words>
  <Application>Microsoft Office PowerPoint</Application>
  <PresentationFormat>On-screen Show (4:3)</PresentationFormat>
  <Paragraphs>239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Operations</vt:lpstr>
      <vt:lpstr>Table of Contents</vt:lpstr>
      <vt:lpstr>DOM Elements</vt:lpstr>
      <vt:lpstr>DOM Elements</vt:lpstr>
      <vt:lpstr>DOM Elements</vt:lpstr>
      <vt:lpstr>Traversing the DOM</vt:lpstr>
      <vt:lpstr>Traversing the DOM</vt:lpstr>
      <vt:lpstr>Traversing the DOM (2)</vt:lpstr>
      <vt:lpstr>Traversing the DOM - Example</vt:lpstr>
      <vt:lpstr>Traversing the DOM</vt:lpstr>
      <vt:lpstr>Using the Named  Elements in DOM Objects</vt:lpstr>
      <vt:lpstr>Using the Named Elements in DOM Objects</vt:lpstr>
      <vt:lpstr>Manipulating the DOM</vt:lpstr>
      <vt:lpstr>Manipulating the DOM</vt:lpstr>
      <vt:lpstr>Creating HTML elements</vt:lpstr>
      <vt:lpstr>Creating HTML Elements (2)</vt:lpstr>
      <vt:lpstr>Appending Elements  to the DOM</vt:lpstr>
      <vt:lpstr>Inserting Elements Before/After Other Element</vt:lpstr>
      <vt:lpstr>Inserting Elements After/Before Other Elements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DOM Optimizations</vt:lpstr>
      <vt:lpstr>Appending DOM Elements</vt:lpstr>
      <vt:lpstr>Optimizing the  Appending of Elements</vt:lpstr>
      <vt:lpstr>Appending Elements (2)</vt:lpstr>
      <vt:lpstr>DocumentFragment</vt:lpstr>
      <vt:lpstr>Faster Creation of Elements</vt:lpstr>
      <vt:lpstr>Faster Creation of Elements</vt:lpstr>
      <vt:lpstr>Faster Creation of Elements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1252</cp:revision>
  <dcterms:created xsi:type="dcterms:W3CDTF">2006-08-16T00:00:00Z</dcterms:created>
  <dcterms:modified xsi:type="dcterms:W3CDTF">2013-11-23T11:12:57Z</dcterms:modified>
</cp:coreProperties>
</file>