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1452-C600-41D2-9741-6ECF12EA35EA}" type="datetimeFigureOut">
              <a:rPr lang="en-US" smtClean="0"/>
              <a:t>27-Nov-13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6D75-F8EF-4500-B971-F29CBBAA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6D75-F8EF-4500-B971-F29CBBAAE6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19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6D75-F8EF-4500-B971-F29CBBAAE6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6D75-F8EF-4500-B971-F29CBBAAE6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1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5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1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6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1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728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://nikolay.it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ustache.js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JavaScript code by template!</a:t>
            </a:r>
            <a:endParaRPr lang="en-US" dirty="0"/>
          </a:p>
        </p:txBody>
      </p:sp>
      <p:pic>
        <p:nvPicPr>
          <p:cNvPr id="1026" name="Picture 2" descr="http://upload.wikimedia.org/wikipedia/commons/thumb/3/37/Walrus_-_Kamogawa_Seaworld_-_1.jpg/220px-Walrus_-_Kamogawa_Seaworld_-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818" y="411415"/>
            <a:ext cx="2422652" cy="1618772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inceladasdaweb.com.br/blog/uploads/js-templates/mustach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0" t="11274" r="7710" b="15393"/>
          <a:stretch/>
        </p:blipFill>
        <p:spPr bwMode="auto">
          <a:xfrm>
            <a:off x="4804229" y="4855198"/>
            <a:ext cx="3782241" cy="1407885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blog.ippon.fr/wp-content/uploads/2012/02/verre-moustach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90" y="912435"/>
            <a:ext cx="2835292" cy="2126468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3/34/Javascript_icon.svg/200px-Javascript_icon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0" t="8714" r="12807" b="9435"/>
          <a:stretch/>
        </p:blipFill>
        <p:spPr bwMode="auto">
          <a:xfrm rot="19680540">
            <a:off x="548426" y="2192177"/>
            <a:ext cx="1387269" cy="1559245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academy.telerik.com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555998" cy="800219"/>
          </a:xfrm>
        </p:spPr>
        <p:txBody>
          <a:bodyPr/>
          <a:lstStyle/>
          <a:p>
            <a:pPr marL="0" indent="0"/>
            <a:r>
              <a:rPr lang="en-US" dirty="0" smtClean="0"/>
              <a:t>Team Lead, Senior</a:t>
            </a:r>
            <a:br>
              <a:rPr lang="en-US" dirty="0" smtClean="0"/>
            </a:br>
            <a:r>
              <a:rPr lang="en-US" dirty="0" smtClean="0"/>
              <a:t>Developer and Trainer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7"/>
              </a:rPr>
              <a:t>http://Nikolay.IT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86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271665"/>
          </a:xfrm>
        </p:spPr>
        <p:txBody>
          <a:bodyPr/>
          <a:lstStyle/>
          <a:p>
            <a:r>
              <a:rPr lang="en-US" dirty="0" smtClean="0"/>
              <a:t>Section is a place where list data is evaluated</a:t>
            </a:r>
          </a:p>
          <a:p>
            <a:pPr lvl="1"/>
            <a:r>
              <a:rPr lang="en-US" sz="2800" dirty="0" smtClean="0"/>
              <a:t>Feels like if-else statements</a:t>
            </a:r>
          </a:p>
          <a:p>
            <a:pPr lvl="1"/>
            <a:r>
              <a:rPr lang="en-US" sz="2800" dirty="0" smtClean="0"/>
              <a:t>Section evaluate the value of a property, and if it is evaluated to "true", show it</a:t>
            </a:r>
          </a:p>
          <a:p>
            <a:r>
              <a:rPr lang="en-US" sz="2800" dirty="0" smtClean="0"/>
              <a:t>Sections start with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{{#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prop_name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2800" dirty="0" smtClean="0"/>
              <a:t> and end with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prop_name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4632" y="4303778"/>
            <a:ext cx="8430768" cy="1938992"/>
          </a:xfrm>
        </p:spPr>
        <p:txBody>
          <a:bodyPr/>
          <a:lstStyle/>
          <a:p>
            <a:r>
              <a:rPr lang="en-US" dirty="0" smtClean="0"/>
              <a:t>var student = {</a:t>
            </a:r>
          </a:p>
          <a:p>
            <a:r>
              <a:rPr lang="en-US" dirty="0"/>
              <a:t> </a:t>
            </a:r>
            <a:r>
              <a:rPr lang="en-US" dirty="0" smtClean="0"/>
              <a:t> name: "</a:t>
            </a:r>
            <a:r>
              <a:rPr lang="en-US" dirty="0" err="1" smtClean="0"/>
              <a:t>Pesho</a:t>
            </a:r>
            <a:r>
              <a:rPr lang="en-US" dirty="0" smtClean="0"/>
              <a:t> Georgiev",</a:t>
            </a:r>
          </a:p>
          <a:p>
            <a:r>
              <a:rPr lang="en-US" dirty="0"/>
              <a:t> </a:t>
            </a:r>
            <a:r>
              <a:rPr lang="en-US" dirty="0" smtClean="0"/>
              <a:t> marks: […]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var template = "{{name}} has " +</a:t>
            </a:r>
          </a:p>
          <a:p>
            <a:r>
              <a:rPr lang="en-US" dirty="0"/>
              <a:t>	</a:t>
            </a:r>
            <a:r>
              <a:rPr lang="en-US" dirty="0" smtClean="0"/>
              <a:t>"{{#marks}} {{</a:t>
            </a:r>
            <a:r>
              <a:rPr lang="en-US" dirty="0" err="1" smtClean="0"/>
              <a:t>marks.length</a:t>
            </a:r>
            <a:r>
              <a:rPr lang="en-US" dirty="0" smtClean="0"/>
              <a:t>}}" + "{{/marks}} marks";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Sections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46769"/>
          </a:xfrm>
        </p:spPr>
        <p:txBody>
          <a:bodyPr/>
          <a:lstStyle/>
          <a:p>
            <a:r>
              <a:rPr lang="en-US" dirty="0" smtClean="0"/>
              <a:t>The idea behind sections is to render list data</a:t>
            </a:r>
          </a:p>
          <a:p>
            <a:pPr lvl="1"/>
            <a:r>
              <a:rPr lang="en-US" sz="2800" dirty="0" smtClean="0"/>
              <a:t>i.e. the template inside the section is repeated for every item of the collection</a:t>
            </a:r>
          </a:p>
          <a:p>
            <a:pPr lvl="2"/>
            <a:r>
              <a:rPr lang="en-US" sz="2600" dirty="0" smtClean="0"/>
              <a:t>Something like a for loop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4632" y="3304796"/>
            <a:ext cx="8174736" cy="3285515"/>
          </a:xfrm>
        </p:spPr>
        <p:txBody>
          <a:bodyPr/>
          <a:lstStyle/>
          <a:p>
            <a:r>
              <a:rPr lang="en-US" dirty="0"/>
              <a:t>var view =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trainers</a:t>
            </a:r>
            <a:r>
              <a:rPr lang="en-US" dirty="0"/>
              <a:t>: ["Doncho</a:t>
            </a:r>
            <a:r>
              <a:rPr lang="en-US" dirty="0" smtClean="0"/>
              <a:t>", "</a:t>
            </a:r>
            <a:r>
              <a:rPr lang="en-US" dirty="0" err="1"/>
              <a:t>Niki</a:t>
            </a:r>
            <a:r>
              <a:rPr lang="en-US" dirty="0"/>
              <a:t>", "Joro", "Ivaylo", </a:t>
            </a:r>
            <a:r>
              <a:rPr lang="en-US" dirty="0" smtClean="0"/>
              <a:t>Nakov</a:t>
            </a:r>
            <a:r>
              <a:rPr lang="en-US" dirty="0"/>
              <a:t>"]</a:t>
            </a:r>
          </a:p>
          <a:p>
            <a:r>
              <a:rPr lang="en-US" dirty="0"/>
              <a:t>};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var </a:t>
            </a:r>
            <a:r>
              <a:rPr lang="en-US" dirty="0"/>
              <a:t>template = </a:t>
            </a:r>
            <a:r>
              <a:rPr lang="en-US" dirty="0" smtClean="0"/>
              <a:t>"&lt;</a:t>
            </a:r>
            <a:r>
              <a:rPr lang="en-US" dirty="0" err="1"/>
              <a:t>ul</a:t>
            </a:r>
            <a:r>
              <a:rPr lang="en-US" dirty="0" smtClean="0"/>
              <a:t>&gt;" +</a:t>
            </a:r>
          </a:p>
          <a:p>
            <a:r>
              <a:rPr lang="en-US" dirty="0" smtClean="0"/>
              <a:t>                 "{{#</a:t>
            </a:r>
            <a:r>
              <a:rPr lang="en-US" dirty="0"/>
              <a:t>trainers</a:t>
            </a:r>
            <a:r>
              <a:rPr lang="en-US" dirty="0" smtClean="0"/>
              <a:t>}}" +</a:t>
            </a:r>
          </a:p>
          <a:p>
            <a:r>
              <a:rPr lang="en-US" dirty="0" smtClean="0"/>
              <a:t>                   "&lt;</a:t>
            </a:r>
            <a:r>
              <a:rPr lang="en-US" dirty="0"/>
              <a:t>li&gt;{{.}}&lt;/li</a:t>
            </a:r>
            <a:r>
              <a:rPr lang="en-US" dirty="0" smtClean="0"/>
              <a:t>&gt;" +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"{{/</a:t>
            </a:r>
            <a:r>
              <a:rPr lang="en-US" dirty="0"/>
              <a:t>trainers</a:t>
            </a:r>
            <a:r>
              <a:rPr lang="en-US" dirty="0" smtClean="0"/>
              <a:t>}}" +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"&lt;/</a:t>
            </a:r>
            <a:r>
              <a:rPr lang="en-US" dirty="0" err="1"/>
              <a:t>ul</a:t>
            </a:r>
            <a:r>
              <a:rPr lang="en-US" dirty="0" smtClean="0"/>
              <a:t>&gt;";</a:t>
            </a:r>
          </a:p>
          <a:p>
            <a:r>
              <a:rPr lang="en-US" dirty="0" err="1" smtClean="0"/>
              <a:t>Mustache.render</a:t>
            </a:r>
            <a:r>
              <a:rPr lang="en-US" dirty="0" smtClean="0"/>
              <a:t>(template, view);</a:t>
            </a:r>
          </a:p>
          <a:p>
            <a:r>
              <a:rPr lang="en-US" dirty="0" smtClean="0"/>
              <a:t>//result: &lt;</a:t>
            </a:r>
            <a:r>
              <a:rPr lang="en-US" dirty="0" err="1" smtClean="0"/>
              <a:t>ul</a:t>
            </a:r>
            <a:r>
              <a:rPr lang="en-US" dirty="0" smtClean="0"/>
              <a:t>&gt;&lt;li&gt;Doncho&lt;/li&gt;&lt;li&gt;</a:t>
            </a:r>
            <a:r>
              <a:rPr lang="en-US" dirty="0" err="1" smtClean="0"/>
              <a:t>Niki</a:t>
            </a:r>
            <a:r>
              <a:rPr lang="en-US" dirty="0" smtClean="0"/>
              <a:t>&lt;/li&gt;…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066801"/>
            <a:ext cx="7924800" cy="685800"/>
          </a:xfrm>
        </p:spPr>
        <p:txBody>
          <a:bodyPr/>
          <a:lstStyle/>
          <a:p>
            <a:r>
              <a:rPr lang="en-US" dirty="0" smtClean="0"/>
              <a:t>List Sections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793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upload.wikimedia.org/wikipedia/commons/1/14/NewPageTriage-List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8" t="19504" r="3741" b="29905"/>
          <a:stretch/>
        </p:blipFill>
        <p:spPr bwMode="auto">
          <a:xfrm>
            <a:off x="1803399" y="2649140"/>
            <a:ext cx="5537202" cy="3508302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6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Sections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said earlier, sections work like a if-else statement</a:t>
            </a:r>
          </a:p>
          <a:p>
            <a:pPr lvl="1"/>
            <a:r>
              <a:rPr lang="en-US" dirty="0" smtClean="0"/>
              <a:t>The regular sections are the IF statements</a:t>
            </a:r>
          </a:p>
          <a:p>
            <a:pPr lvl="1"/>
            <a:r>
              <a:rPr lang="en-US" dirty="0" smtClean="0"/>
              <a:t>The inverted sections are the ELSE statements</a:t>
            </a:r>
            <a:endParaRPr lang="en-US" dirty="0"/>
          </a:p>
          <a:p>
            <a:r>
              <a:rPr lang="en-US" dirty="0" smtClean="0"/>
              <a:t>Inverted sections start with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{{^prop}}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and end with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{{/prop}}</a:t>
            </a:r>
          </a:p>
          <a:p>
            <a:r>
              <a:rPr lang="en-US" dirty="0" smtClean="0"/>
              <a:t>Inverted sections are rendered only if the property is evaluated to "false"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Sections: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Only one of the students has no marks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1688594"/>
            <a:ext cx="8077200" cy="4093428"/>
          </a:xfrm>
        </p:spPr>
        <p:txBody>
          <a:bodyPr/>
          <a:lstStyle/>
          <a:p>
            <a:r>
              <a:rPr lang="en-US" dirty="0"/>
              <a:t>var view = {</a:t>
            </a:r>
          </a:p>
          <a:p>
            <a:r>
              <a:rPr lang="en-US" dirty="0"/>
              <a:t>students: [</a:t>
            </a:r>
          </a:p>
          <a:p>
            <a:r>
              <a:rPr lang="en-US" dirty="0"/>
              <a:t>  { name: "</a:t>
            </a:r>
            <a:r>
              <a:rPr lang="en-US" dirty="0" err="1"/>
              <a:t>Pesho</a:t>
            </a:r>
            <a:r>
              <a:rPr lang="en-US" dirty="0"/>
              <a:t>", marks: [5, 4, 3.5] },</a:t>
            </a:r>
          </a:p>
          <a:p>
            <a:r>
              <a:rPr lang="en-US" dirty="0"/>
              <a:t>  { name: "</a:t>
            </a:r>
            <a:r>
              <a:rPr lang="en-US" dirty="0" err="1"/>
              <a:t>Gosho</a:t>
            </a:r>
            <a:r>
              <a:rPr lang="en-US" dirty="0"/>
              <a:t>" },</a:t>
            </a:r>
          </a:p>
          <a:p>
            <a:r>
              <a:rPr lang="en-US" dirty="0"/>
              <a:t>  { name: "</a:t>
            </a:r>
            <a:r>
              <a:rPr lang="en-US" dirty="0" err="1"/>
              <a:t>Mimeto</a:t>
            </a:r>
            <a:r>
              <a:rPr lang="en-US" dirty="0"/>
              <a:t>", marks: [6.5, 5.3, 3.5] }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var template =</a:t>
            </a:r>
          </a:p>
          <a:p>
            <a:r>
              <a:rPr lang="en-US" dirty="0" smtClean="0"/>
              <a:t>  "{{#</a:t>
            </a:r>
            <a:r>
              <a:rPr lang="en-US" dirty="0"/>
              <a:t>students}} {{name}} </a:t>
            </a:r>
            <a:r>
              <a:rPr lang="en-US" dirty="0" smtClean="0"/>
              <a:t>has </a:t>
            </a:r>
            <a:r>
              <a:rPr lang="en-US" dirty="0"/>
              <a:t>" +</a:t>
            </a:r>
          </a:p>
          <a:p>
            <a:r>
              <a:rPr lang="en-US" dirty="0" smtClean="0"/>
              <a:t>    "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{{#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marks}} {{.}} {{/marks}}</a:t>
            </a:r>
            <a:r>
              <a:rPr lang="en-US" dirty="0"/>
              <a:t>" +</a:t>
            </a:r>
          </a:p>
          <a:p>
            <a:r>
              <a:rPr lang="en-US" dirty="0" smtClean="0"/>
              <a:t>    "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{{^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marks}} no marks {{/marks}}</a:t>
            </a:r>
            <a:r>
              <a:rPr lang="en-US" dirty="0"/>
              <a:t>\n" +</a:t>
            </a:r>
          </a:p>
          <a:p>
            <a:r>
              <a:rPr lang="en-US" dirty="0" smtClean="0"/>
              <a:t>  "{{/</a:t>
            </a:r>
            <a:r>
              <a:rPr lang="en-US" dirty="0"/>
              <a:t>students}}";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94100" y="2374901"/>
            <a:ext cx="6197600" cy="685800"/>
          </a:xfrm>
        </p:spPr>
        <p:txBody>
          <a:bodyPr/>
          <a:lstStyle/>
          <a:p>
            <a:r>
              <a:rPr lang="en-US" dirty="0" smtClean="0"/>
              <a:t>Inverted </a:t>
            </a:r>
            <a:br>
              <a:rPr lang="en-US" dirty="0" smtClean="0"/>
            </a:br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94100" y="3621880"/>
            <a:ext cx="6197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upload.wikimedia.org/wikipedia/commons/thumb/3/34/Cat_Mirage.jpg/220px-Cat_Mir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7000"/>
            <a:ext cx="3188804" cy="4000500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13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651001"/>
            <a:ext cx="7924800" cy="685800"/>
          </a:xfrm>
        </p:spPr>
        <p:txBody>
          <a:bodyPr/>
          <a:lstStyle/>
          <a:p>
            <a:r>
              <a:rPr lang="en-US" dirty="0" smtClean="0"/>
              <a:t>Render Functions</a:t>
            </a:r>
            <a:endParaRPr lang="en-US" dirty="0"/>
          </a:p>
        </p:txBody>
      </p:sp>
      <p:pic>
        <p:nvPicPr>
          <p:cNvPr id="7170" name="Picture 2" descr="http://upload.wikimedia.org/wikipedia/en/5/5f/3D_Ren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85" y="2755901"/>
            <a:ext cx="6651830" cy="2625722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6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Functions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54805"/>
            <a:ext cx="8686800" cy="2067233"/>
          </a:xfrm>
        </p:spPr>
        <p:txBody>
          <a:bodyPr/>
          <a:lstStyle/>
          <a:p>
            <a:r>
              <a:rPr lang="en-US" dirty="0" smtClean="0"/>
              <a:t>Mustache.js can use render functions, if they are defined in the object</a:t>
            </a:r>
          </a:p>
          <a:p>
            <a:pPr lvl="1"/>
            <a:r>
              <a:rPr lang="en-US" sz="2800" dirty="0" smtClean="0"/>
              <a:t>Define a render function to control the rendering of your object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3400" y="2942414"/>
            <a:ext cx="8077200" cy="3600986"/>
          </a:xfrm>
        </p:spPr>
        <p:txBody>
          <a:bodyPr/>
          <a:lstStyle/>
          <a:p>
            <a:r>
              <a:rPr lang="en-US" sz="1900" dirty="0"/>
              <a:t>var person = {</a:t>
            </a:r>
          </a:p>
          <a:p>
            <a:r>
              <a:rPr lang="en-US" sz="1900" dirty="0" smtClean="0"/>
              <a:t>  </a:t>
            </a:r>
            <a:r>
              <a:rPr lang="en-US" sz="1900" dirty="0" err="1" smtClean="0"/>
              <a:t>fname</a:t>
            </a:r>
            <a:r>
              <a:rPr lang="en-US" sz="1900" dirty="0"/>
              <a:t>: </a:t>
            </a:r>
            <a:r>
              <a:rPr lang="en-US" sz="1900" dirty="0" smtClean="0"/>
              <a:t>"Nikolay", </a:t>
            </a:r>
            <a:r>
              <a:rPr lang="en-US" sz="1900" dirty="0" err="1" smtClean="0"/>
              <a:t>lname</a:t>
            </a:r>
            <a:r>
              <a:rPr lang="en-US" sz="1900" dirty="0"/>
              <a:t>: </a:t>
            </a:r>
            <a:r>
              <a:rPr lang="en-US" sz="1900" dirty="0" smtClean="0"/>
              <a:t>"Kostov",</a:t>
            </a:r>
            <a:endParaRPr lang="en-US" sz="1900" dirty="0"/>
          </a:p>
          <a:p>
            <a:r>
              <a:rPr lang="en-US" sz="1900" dirty="0" smtClean="0"/>
              <a:t>  </a:t>
            </a:r>
            <a:r>
              <a:rPr lang="en-US" sz="1900" dirty="0" err="1" smtClean="0"/>
              <a:t>fullname</a:t>
            </a:r>
            <a:r>
              <a:rPr lang="en-US" sz="1900" dirty="0"/>
              <a:t>: </a:t>
            </a:r>
            <a:r>
              <a:rPr lang="en-US" sz="1900" dirty="0" smtClean="0"/>
              <a:t>function </a:t>
            </a:r>
            <a:r>
              <a:rPr lang="en-US" sz="1900" dirty="0"/>
              <a:t>() { </a:t>
            </a:r>
            <a:endParaRPr lang="en-US" sz="1900" dirty="0" smtClean="0"/>
          </a:p>
          <a:p>
            <a:r>
              <a:rPr lang="en-US" sz="1900" dirty="0"/>
              <a:t> </a:t>
            </a:r>
            <a:r>
              <a:rPr lang="en-US" sz="1900" dirty="0" smtClean="0"/>
              <a:t>   return </a:t>
            </a:r>
            <a:r>
              <a:rPr lang="en-US" sz="1900" dirty="0" err="1"/>
              <a:t>this.fname</a:t>
            </a:r>
            <a:r>
              <a:rPr lang="en-US" sz="1900" dirty="0"/>
              <a:t> + " " + </a:t>
            </a:r>
            <a:r>
              <a:rPr lang="en-US" sz="1900" dirty="0" err="1"/>
              <a:t>this.lname</a:t>
            </a:r>
            <a:r>
              <a:rPr lang="en-US" sz="1900" dirty="0"/>
              <a:t>; },</a:t>
            </a:r>
          </a:p>
          <a:p>
            <a:r>
              <a:rPr lang="en-US" sz="1900" dirty="0" smtClean="0"/>
              <a:t> 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render</a:t>
            </a:r>
            <a:r>
              <a:rPr lang="en-US" sz="1900" dirty="0"/>
              <a:t>: function () </a:t>
            </a:r>
            <a:r>
              <a:rPr lang="en-US" sz="1900" dirty="0" smtClean="0"/>
              <a:t>{</a:t>
            </a:r>
          </a:p>
          <a:p>
            <a:r>
              <a:rPr lang="en-US" sz="1900" dirty="0" smtClean="0"/>
              <a:t>    return function (text, render) {</a:t>
            </a:r>
          </a:p>
          <a:p>
            <a:r>
              <a:rPr lang="en-US" sz="1900" dirty="0" smtClean="0"/>
              <a:t>      return </a:t>
            </a:r>
            <a:r>
              <a:rPr lang="en-US" sz="1900" dirty="0"/>
              <a:t>"&lt;strong&gt;" + render(text) + "&lt;/strong&gt;";</a:t>
            </a:r>
          </a:p>
          <a:p>
            <a:r>
              <a:rPr lang="en-US" sz="1900" dirty="0" smtClean="0"/>
              <a:t>    }</a:t>
            </a:r>
            <a:endParaRPr lang="en-US" sz="1900" dirty="0"/>
          </a:p>
          <a:p>
            <a:r>
              <a:rPr lang="en-US" sz="1900" dirty="0" smtClean="0"/>
              <a:t>  }</a:t>
            </a:r>
            <a:endParaRPr lang="en-US" sz="1900" dirty="0"/>
          </a:p>
          <a:p>
            <a:r>
              <a:rPr lang="en-US" sz="1900" dirty="0"/>
              <a:t>};</a:t>
            </a:r>
          </a:p>
          <a:p>
            <a:r>
              <a:rPr lang="en-US" sz="1900" dirty="0" smtClean="0"/>
              <a:t>var </a:t>
            </a:r>
            <a:r>
              <a:rPr lang="en-US" sz="1900" dirty="0"/>
              <a:t>template = "{{#render}} {{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fullname</a:t>
            </a:r>
            <a:r>
              <a:rPr lang="en-US" sz="1900" dirty="0"/>
              <a:t>}} {{/render}}";</a:t>
            </a:r>
          </a:p>
          <a:p>
            <a:r>
              <a:rPr lang="en-US" sz="1900" dirty="0" smtClean="0"/>
              <a:t>var </a:t>
            </a:r>
            <a:r>
              <a:rPr lang="en-US" sz="1900" dirty="0"/>
              <a:t>output = </a:t>
            </a:r>
            <a:r>
              <a:rPr lang="en-US" sz="1900" dirty="0" err="1"/>
              <a:t>Mustache.render</a:t>
            </a:r>
            <a:r>
              <a:rPr lang="en-US" sz="1900" dirty="0"/>
              <a:t>(template, person);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63486"/>
            <a:ext cx="7924800" cy="685800"/>
          </a:xfrm>
        </p:spPr>
        <p:txBody>
          <a:bodyPr/>
          <a:lstStyle/>
          <a:p>
            <a:r>
              <a:rPr lang="en-US" dirty="0" smtClean="0"/>
              <a:t>Render Functions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0065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upload.wikimedia.org/wikipedia/commons/thumb/4/42/I_example_povray_scene_rendering.png/220px-I_example_povray_scene_rende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3570513"/>
            <a:ext cx="2635854" cy="1976892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upload.wikimedia.org/wikipedia/commons/thumb/0/04/I_example_povray_scene_rendering2.png/220px-I_example_povray_scene_renderin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61" y="3570513"/>
            <a:ext cx="2635854" cy="1976892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5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mustache.js Overview</a:t>
            </a:r>
          </a:p>
          <a:p>
            <a:r>
              <a:rPr lang="en-US" dirty="0" smtClean="0"/>
              <a:t>Using mustache.js</a:t>
            </a:r>
          </a:p>
          <a:p>
            <a:r>
              <a:rPr lang="en-US" dirty="0" smtClean="0"/>
              <a:t>Simple Templates</a:t>
            </a:r>
          </a:p>
          <a:p>
            <a:r>
              <a:rPr lang="en-US" dirty="0" smtClean="0"/>
              <a:t>Property Templates</a:t>
            </a:r>
          </a:p>
          <a:p>
            <a:r>
              <a:rPr lang="en-US" dirty="0" smtClean="0"/>
              <a:t>Sections and Inverted Sections</a:t>
            </a:r>
          </a:p>
          <a:p>
            <a:r>
              <a:rPr lang="en-US" dirty="0" smtClean="0"/>
              <a:t>Function Templates</a:t>
            </a:r>
          </a:p>
          <a:p>
            <a:r>
              <a:rPr lang="en-US" dirty="0" smtClean="0"/>
              <a:t>HTML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401195"/>
            <a:ext cx="7924800" cy="685800"/>
          </a:xfrm>
        </p:spPr>
        <p:txBody>
          <a:bodyPr/>
          <a:lstStyle/>
          <a:p>
            <a:r>
              <a:rPr lang="en-US" dirty="0"/>
              <a:t>HTML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4747" t="-8217" r="-4747" b="-8217"/>
          <a:stretch/>
        </p:blipFill>
        <p:spPr>
          <a:xfrm>
            <a:off x="2616290" y="2449287"/>
            <a:ext cx="4063818" cy="2917370"/>
          </a:xfrm>
          <a:prstGeom prst="roundRect">
            <a:avLst>
              <a:gd name="adj" fmla="val 10277"/>
            </a:avLst>
          </a:prstGeom>
          <a:solidFill>
            <a:schemeClr val="tx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997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0487"/>
            <a:ext cx="8686800" cy="2313454"/>
          </a:xfrm>
        </p:spPr>
        <p:txBody>
          <a:bodyPr/>
          <a:lstStyle/>
          <a:p>
            <a:r>
              <a:rPr lang="en-US" dirty="0" smtClean="0"/>
              <a:t>Mustache.js can render objects into HTML code</a:t>
            </a:r>
            <a:endParaRPr lang="en-US" dirty="0"/>
          </a:p>
          <a:p>
            <a:pPr lvl="1"/>
            <a:r>
              <a:rPr lang="en-US" sz="2800" dirty="0" smtClean="0"/>
              <a:t>As in KendoUI, </a:t>
            </a:r>
            <a:r>
              <a:rPr lang="en-US" sz="2800" dirty="0" err="1" smtClean="0"/>
              <a:t>jQueryTemplates</a:t>
            </a:r>
            <a:r>
              <a:rPr lang="en-US" sz="2800" dirty="0" smtClean="0"/>
              <a:t>, AngularJS, etc.</a:t>
            </a:r>
          </a:p>
          <a:p>
            <a:r>
              <a:rPr lang="en-US" dirty="0" smtClean="0"/>
              <a:t>Create a script tag with an invalid type value</a:t>
            </a:r>
          </a:p>
          <a:p>
            <a:pPr lvl="1"/>
            <a:r>
              <a:rPr lang="en-US" sz="2800" dirty="0" smtClean="0"/>
              <a:t>Put the template inside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400" y="3134525"/>
            <a:ext cx="8077200" cy="3477875"/>
          </a:xfrm>
        </p:spPr>
        <p:txBody>
          <a:bodyPr/>
          <a:lstStyle/>
          <a:p>
            <a:r>
              <a:rPr lang="en-US" dirty="0"/>
              <a:t>&lt;script type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text/x-must-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tmpl</a:t>
            </a:r>
            <a:r>
              <a:rPr lang="en-US" dirty="0" smtClean="0"/>
              <a:t>" </a:t>
            </a:r>
            <a:r>
              <a:rPr lang="en-US" dirty="0"/>
              <a:t>id="person-template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 smtClean="0"/>
              <a:t>  &lt;</a:t>
            </a:r>
            <a:r>
              <a:rPr lang="en-US" dirty="0"/>
              <a:t>strong&gt;{{</a:t>
            </a:r>
            <a:r>
              <a:rPr lang="en-US" dirty="0" err="1"/>
              <a:t>fullname</a:t>
            </a:r>
            <a:r>
              <a:rPr lang="en-US" dirty="0"/>
              <a:t>}}&lt;/strong&gt;</a:t>
            </a:r>
          </a:p>
          <a:p>
            <a:r>
              <a:rPr lang="en-US" dirty="0" smtClean="0"/>
              <a:t>    &lt;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{{#</a:t>
            </a:r>
            <a:r>
              <a:rPr lang="en-US" dirty="0"/>
              <a:t>marks}} </a:t>
            </a:r>
            <a:endParaRPr lang="en-US" dirty="0" smtClean="0"/>
          </a:p>
          <a:p>
            <a:r>
              <a:rPr lang="en-US" dirty="0" smtClean="0"/>
              <a:t>        &lt;</a:t>
            </a:r>
            <a:r>
              <a:rPr lang="en-US" dirty="0"/>
              <a:t>li</a:t>
            </a:r>
            <a:r>
              <a:rPr lang="en-US" dirty="0" smtClean="0"/>
              <a:t>&gt;{{</a:t>
            </a:r>
            <a:r>
              <a:rPr lang="en-US" dirty="0"/>
              <a:t>subject}}: &lt;strong&gt;{{score}}&lt;/strong</a:t>
            </a:r>
            <a:r>
              <a:rPr lang="en-US" dirty="0" smtClean="0"/>
              <a:t>&gt;&lt;/</a:t>
            </a:r>
            <a:r>
              <a:rPr lang="en-US" dirty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{{/</a:t>
            </a:r>
            <a:r>
              <a:rPr lang="en-US" dirty="0"/>
              <a:t>marks}}</a:t>
            </a:r>
          </a:p>
          <a:p>
            <a:r>
              <a:rPr lang="en-US" dirty="0" smtClean="0"/>
              <a:t>      {{^</a:t>
            </a:r>
            <a:r>
              <a:rPr lang="en-US" dirty="0"/>
              <a:t>marks}}	   </a:t>
            </a:r>
          </a:p>
          <a:p>
            <a:r>
              <a:rPr lang="en-US" dirty="0"/>
              <a:t>	</a:t>
            </a:r>
            <a:r>
              <a:rPr lang="en-US" dirty="0" smtClean="0"/>
              <a:t>  &lt;li&gt;This </a:t>
            </a:r>
            <a:r>
              <a:rPr lang="en-US" dirty="0"/>
              <a:t>student has no marks, </a:t>
            </a:r>
            <a:r>
              <a:rPr lang="en-US" dirty="0" smtClean="0"/>
              <a:t>yet&lt;/</a:t>
            </a:r>
            <a:r>
              <a:rPr lang="en-US" dirty="0"/>
              <a:t>li&gt;</a:t>
            </a:r>
          </a:p>
          <a:p>
            <a:r>
              <a:rPr lang="en-US" dirty="0" smtClean="0"/>
              <a:t>      {{/</a:t>
            </a:r>
            <a:r>
              <a:rPr lang="en-US" dirty="0"/>
              <a:t>marks}}</a:t>
            </a:r>
          </a:p>
          <a:p>
            <a:r>
              <a:rPr lang="en-US" dirty="0" smtClean="0"/>
              <a:t>    &lt;/</a:t>
            </a:r>
            <a:r>
              <a:rPr lang="en-US" dirty="0" err="1"/>
              <a:t>ul</a:t>
            </a:r>
            <a:r>
              <a:rPr lang="en-US" dirty="0"/>
              <a:t>&gt;			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Templates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35608"/>
            <a:ext cx="8686800" cy="996696"/>
          </a:xfrm>
        </p:spPr>
        <p:txBody>
          <a:bodyPr/>
          <a:lstStyle/>
          <a:p>
            <a:r>
              <a:rPr lang="en-US" dirty="0" smtClean="0"/>
              <a:t>Implement a render function that takes a template</a:t>
            </a:r>
            <a:endParaRPr lang="en-US" sz="28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400" y="2667002"/>
            <a:ext cx="8077200" cy="3170099"/>
          </a:xfrm>
        </p:spPr>
        <p:txBody>
          <a:bodyPr/>
          <a:lstStyle/>
          <a:p>
            <a:r>
              <a:rPr lang="en-US" dirty="0" smtClean="0"/>
              <a:t>function render(items, template) </a:t>
            </a:r>
            <a:r>
              <a:rPr lang="en-US" dirty="0"/>
              <a:t>{</a:t>
            </a:r>
          </a:p>
          <a:p>
            <a:r>
              <a:rPr lang="en-US" dirty="0" smtClean="0"/>
              <a:t>  var </a:t>
            </a:r>
            <a:r>
              <a:rPr lang="en-US" dirty="0"/>
              <a:t>list = </a:t>
            </a:r>
            <a:r>
              <a:rPr lang="en-US" dirty="0" err="1"/>
              <a:t>document.createElement</a:t>
            </a:r>
            <a:r>
              <a:rPr lang="en-US" dirty="0"/>
              <a:t>("</a:t>
            </a:r>
            <a:r>
              <a:rPr lang="en-US" dirty="0" err="1"/>
              <a:t>ul</a:t>
            </a:r>
            <a:r>
              <a:rPr lang="en-US" dirty="0"/>
              <a:t>");</a:t>
            </a:r>
          </a:p>
          <a:p>
            <a:r>
              <a:rPr lang="en-US" dirty="0" smtClean="0"/>
              <a:t>  for </a:t>
            </a:r>
            <a:r>
              <a:rPr lang="en-US" dirty="0"/>
              <a:t>(var i = 0; i &lt; </a:t>
            </a:r>
            <a:r>
              <a:rPr lang="en-US" dirty="0" err="1" smtClean="0"/>
              <a:t>items.length</a:t>
            </a:r>
            <a:r>
              <a:rPr lang="en-US" dirty="0"/>
              <a:t>; i++) {</a:t>
            </a:r>
          </a:p>
          <a:p>
            <a:r>
              <a:rPr lang="en-US" dirty="0" smtClean="0"/>
              <a:t>    var </a:t>
            </a:r>
            <a:r>
              <a:rPr lang="en-US" dirty="0" err="1"/>
              <a:t>listItem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("li");</a:t>
            </a:r>
          </a:p>
          <a:p>
            <a:r>
              <a:rPr lang="en-US" dirty="0" smtClean="0"/>
              <a:t>    var </a:t>
            </a:r>
            <a:r>
              <a:rPr lang="en-US" dirty="0"/>
              <a:t>item = </a:t>
            </a:r>
            <a:r>
              <a:rPr lang="en-US" dirty="0" err="1"/>
              <a:t>this.itemsSource</a:t>
            </a:r>
            <a:r>
              <a:rPr lang="en-US" dirty="0"/>
              <a:t>[i];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listItem.innerHTML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template(item</a:t>
            </a:r>
            <a:r>
              <a:rPr lang="en-US" dirty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list.appendChild</a:t>
            </a:r>
            <a:r>
              <a:rPr lang="en-US" dirty="0" smtClean="0"/>
              <a:t>(</a:t>
            </a:r>
            <a:r>
              <a:rPr lang="en-US" dirty="0" err="1" smtClean="0"/>
              <a:t>listItem</a:t>
            </a:r>
            <a:r>
              <a:rPr lang="en-US" dirty="0"/>
              <a:t>);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 err="1"/>
              <a:t>list.outerHTML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Templates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35608"/>
            <a:ext cx="8686800" cy="1015663"/>
          </a:xfrm>
        </p:spPr>
        <p:txBody>
          <a:bodyPr/>
          <a:lstStyle/>
          <a:p>
            <a:r>
              <a:rPr lang="en-US" dirty="0" smtClean="0"/>
              <a:t>Using compiled templates, pass an item collection and the compiled template </a:t>
            </a:r>
            <a:endParaRPr lang="en-US" sz="28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400" y="2667002"/>
            <a:ext cx="8077200" cy="2246769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 err="1" smtClean="0"/>
              <a:t>templateHTML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("person-template").innerHTML;</a:t>
            </a:r>
          </a:p>
          <a:p>
            <a:r>
              <a:rPr lang="en-US" dirty="0" smtClean="0"/>
              <a:t>var template = </a:t>
            </a:r>
            <a:r>
              <a:rPr lang="en-US" dirty="0" err="1" smtClean="0"/>
              <a:t>Mustache.compile</a:t>
            </a:r>
            <a:r>
              <a:rPr lang="en-US" dirty="0" smtClean="0"/>
              <a:t>(</a:t>
            </a:r>
            <a:r>
              <a:rPr lang="en-US" dirty="0" err="1" smtClean="0"/>
              <a:t>templateHTML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var people = […]</a:t>
            </a:r>
          </a:p>
          <a:p>
            <a:endParaRPr lang="en-US" dirty="0"/>
          </a:p>
          <a:p>
            <a:r>
              <a:rPr lang="en-US" dirty="0" smtClean="0"/>
              <a:t>render(people, template);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6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mustache.js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Font typeface="+mj-lt"/>
              <a:buAutoNum type="arabicPeriod"/>
              <a:tabLst>
                <a:tab pos="357188" algn="l"/>
                <a:tab pos="628650" algn="l"/>
              </a:tabLst>
            </a:pPr>
            <a:r>
              <a:rPr lang="en-US" sz="2800" dirty="0" smtClean="0"/>
              <a:t>Change the </a:t>
            </a:r>
            <a:r>
              <a:rPr lang="en-US" sz="2800" dirty="0" err="1" smtClean="0"/>
              <a:t>ListView</a:t>
            </a:r>
            <a:r>
              <a:rPr lang="en-US" sz="2800" dirty="0" smtClean="0"/>
              <a:t> from the last demo to 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</a:t>
            </a:r>
            <a:r>
              <a:rPr lang="en-US" sz="2800" dirty="0" smtClean="0"/>
              <a:t> instead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UL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TableView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gets number of rows and columns in its constructor</a:t>
            </a:r>
            <a:endParaRPr lang="en-US" sz="2600" dirty="0"/>
          </a:p>
          <a:p>
            <a:pPr lvl="1"/>
            <a:r>
              <a:rPr lang="en-US" sz="2600" dirty="0" smtClean="0"/>
              <a:t>The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TableView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renders the elements in table cells</a:t>
            </a:r>
          </a:p>
          <a:p>
            <a:pPr lvl="2"/>
            <a:r>
              <a:rPr lang="en-US" sz="2400" dirty="0" smtClean="0"/>
              <a:t>Each element gets only a single cell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71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00050" indent="-400050">
              <a:buFont typeface="+mj-lt"/>
              <a:buAutoNum type="arabicPeriod" startAt="2"/>
              <a:tabLst>
                <a:tab pos="357188" algn="l"/>
                <a:tab pos="628650" algn="l"/>
              </a:tabLst>
            </a:pPr>
            <a:r>
              <a:rPr lang="en-US" sz="2800" dirty="0" smtClean="0"/>
              <a:t>Create </a:t>
            </a:r>
            <a:r>
              <a:rPr lang="en-US" sz="2800" dirty="0" smtClean="0"/>
              <a:t>a Master-detail for </a:t>
            </a:r>
            <a:r>
              <a:rPr lang="en-US" sz="2800" dirty="0" smtClean="0"/>
              <a:t>an array of students </a:t>
            </a:r>
            <a:r>
              <a:rPr lang="en-US" sz="2800" dirty="0" err="1" smtClean="0"/>
              <a:t>students</a:t>
            </a:r>
            <a:r>
              <a:rPr lang="en-US" sz="2800" dirty="0" smtClean="0"/>
              <a:t> </a:t>
            </a:r>
            <a:r>
              <a:rPr lang="en-US" sz="2800" dirty="0" smtClean="0"/>
              <a:t>and their </a:t>
            </a:r>
            <a:r>
              <a:rPr lang="en-US" sz="2800" dirty="0" smtClean="0"/>
              <a:t>marks</a:t>
            </a:r>
            <a:endParaRPr lang="en-US" sz="2600" dirty="0" smtClean="0"/>
          </a:p>
          <a:p>
            <a:pPr lvl="1"/>
            <a:r>
              <a:rPr lang="en-US" sz="2800" dirty="0" smtClean="0"/>
              <a:t>Each student has:</a:t>
            </a:r>
          </a:p>
          <a:p>
            <a:pPr lvl="2"/>
            <a:r>
              <a:rPr lang="en-US" sz="2600" dirty="0" smtClean="0"/>
              <a:t>Name, grade</a:t>
            </a:r>
          </a:p>
          <a:p>
            <a:pPr lvl="2"/>
            <a:r>
              <a:rPr lang="en-US" sz="2600" smtClean="0"/>
              <a:t>Set of marks</a:t>
            </a:r>
          </a:p>
          <a:p>
            <a:pPr lvl="1"/>
            <a:r>
              <a:rPr lang="en-US" sz="2800" dirty="0" smtClean="0"/>
              <a:t>Create </a:t>
            </a:r>
            <a:r>
              <a:rPr lang="en-US" sz="2800" dirty="0" smtClean="0"/>
              <a:t>a template for rendering students</a:t>
            </a:r>
          </a:p>
          <a:p>
            <a:pPr lvl="1"/>
            <a:r>
              <a:rPr lang="en-US" sz="2800" dirty="0" smtClean="0"/>
              <a:t>Create a template for rendering marks</a:t>
            </a:r>
          </a:p>
          <a:p>
            <a:pPr lvl="1"/>
            <a:r>
              <a:rPr lang="en-US" sz="2800" dirty="0" smtClean="0"/>
              <a:t>When student is clicked, their marks must be rendered in another HTML element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6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647826"/>
            <a:ext cx="7924800" cy="685800"/>
          </a:xfrm>
        </p:spPr>
        <p:txBody>
          <a:bodyPr/>
          <a:lstStyle/>
          <a:p>
            <a:r>
              <a:rPr lang="en-US" dirty="0" smtClean="0"/>
              <a:t>mustache.js</a:t>
            </a:r>
            <a:endParaRPr lang="en-US" dirty="0"/>
          </a:p>
        </p:txBody>
      </p:sp>
      <p:pic>
        <p:nvPicPr>
          <p:cNvPr id="8" name="Picture 6" descr="http://www.pinceladasdaweb.com.br/blog/uploads/js-templates/mustach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0" t="11274" r="7710" b="15393"/>
          <a:stretch/>
        </p:blipFill>
        <p:spPr bwMode="auto">
          <a:xfrm>
            <a:off x="1524520" y="2960462"/>
            <a:ext cx="6094960" cy="2268764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3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mustache.js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1560"/>
            <a:ext cx="8686800" cy="5187696"/>
          </a:xfrm>
        </p:spPr>
        <p:txBody>
          <a:bodyPr/>
          <a:lstStyle/>
          <a:p>
            <a:r>
              <a:rPr lang="en-US" dirty="0"/>
              <a:t>An implementation of the mustache template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for </a:t>
            </a:r>
            <a:r>
              <a:rPr lang="en-US" dirty="0" smtClean="0"/>
              <a:t>Web and nodeJS</a:t>
            </a:r>
          </a:p>
          <a:p>
            <a:r>
              <a:rPr lang="en-US" dirty="0" smtClean="0"/>
              <a:t>Provides a way to format JavaScript strings using a predefined template</a:t>
            </a:r>
          </a:p>
          <a:p>
            <a:pPr lvl="1"/>
            <a:r>
              <a:rPr lang="en-US" dirty="0" smtClean="0"/>
              <a:t>Much like </a:t>
            </a:r>
            <a:r>
              <a:rPr lang="en-US" dirty="0" err="1" smtClean="0"/>
              <a:t>String.Format</a:t>
            </a:r>
            <a:r>
              <a:rPr lang="en-US" dirty="0" smtClean="0"/>
              <a:t>() in C# and Java</a:t>
            </a:r>
          </a:p>
          <a:p>
            <a:r>
              <a:rPr lang="en-US" dirty="0" smtClean="0"/>
              <a:t>Mainly used to parse data into HTML, using item templates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3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mustache.js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672253"/>
          </a:xfrm>
        </p:spPr>
        <p:txBody>
          <a:bodyPr/>
          <a:lstStyle/>
          <a:p>
            <a:r>
              <a:rPr lang="en-US" dirty="0" smtClean="0"/>
              <a:t>To use mustache.js, include it in a web page</a:t>
            </a:r>
          </a:p>
          <a:p>
            <a:r>
              <a:rPr lang="en-US" dirty="0" smtClean="0"/>
              <a:t>There are a few ways to format a string</a:t>
            </a:r>
          </a:p>
          <a:p>
            <a:pPr lvl="1"/>
            <a:r>
              <a:rPr lang="en-US" sz="2800" dirty="0" smtClean="0"/>
              <a:t>Yet the basic one is using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{{data}}</a:t>
            </a:r>
            <a:r>
              <a:rPr lang="en-US" sz="2800" dirty="0" smtClean="0"/>
              <a:t> statement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724912"/>
            <a:ext cx="8077200" cy="3901068"/>
          </a:xfrm>
        </p:spPr>
        <p:txBody>
          <a:bodyPr/>
          <a:lstStyle/>
          <a:p>
            <a:r>
              <a:rPr lang="en-US" dirty="0"/>
              <a:t>//the object to pass to the template</a:t>
            </a:r>
          </a:p>
          <a:p>
            <a:r>
              <a:rPr lang="en-US" dirty="0"/>
              <a:t>var view = {</a:t>
            </a:r>
          </a:p>
          <a:p>
            <a:r>
              <a:rPr lang="en-US" dirty="0"/>
              <a:t>  </a:t>
            </a:r>
            <a:r>
              <a:rPr lang="en-US" dirty="0" err="1"/>
              <a:t>fname</a:t>
            </a:r>
            <a:r>
              <a:rPr lang="en-US" dirty="0"/>
              <a:t>: </a:t>
            </a:r>
            <a:r>
              <a:rPr lang="en-US" dirty="0" smtClean="0"/>
              <a:t>"Nikolay",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lname</a:t>
            </a:r>
            <a:r>
              <a:rPr lang="en-US" dirty="0"/>
              <a:t>: </a:t>
            </a:r>
            <a:r>
              <a:rPr lang="en-US" dirty="0" smtClean="0"/>
              <a:t>"Kostov"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//mustache searches the given object for properties //named "</a:t>
            </a:r>
            <a:r>
              <a:rPr lang="en-US" dirty="0" err="1" smtClean="0"/>
              <a:t>fname</a:t>
            </a:r>
            <a:r>
              <a:rPr lang="en-US" dirty="0" smtClean="0"/>
              <a:t>" and "</a:t>
            </a:r>
            <a:r>
              <a:rPr lang="en-US" dirty="0" err="1" smtClean="0"/>
              <a:t>lname</a:t>
            </a:r>
            <a:r>
              <a:rPr lang="en-US" dirty="0" smtClean="0"/>
              <a:t>"</a:t>
            </a:r>
          </a:p>
          <a:p>
            <a:r>
              <a:rPr lang="en-US" dirty="0" smtClean="0"/>
              <a:t>//if found, the statements in {{}} are replaced with the //corresponding values</a:t>
            </a:r>
            <a:endParaRPr lang="en-US" dirty="0"/>
          </a:p>
          <a:p>
            <a:r>
              <a:rPr lang="en-US" dirty="0" smtClean="0"/>
              <a:t>var template = "I am {{</a:t>
            </a:r>
            <a:r>
              <a:rPr lang="en-US" dirty="0" err="1" smtClean="0"/>
              <a:t>fname</a:t>
            </a:r>
            <a:r>
              <a:rPr lang="en-US" dirty="0" smtClean="0"/>
              <a:t>}} {{</a:t>
            </a:r>
            <a:r>
              <a:rPr lang="en-US" dirty="0" err="1" smtClean="0"/>
              <a:t>lname</a:t>
            </a:r>
            <a:r>
              <a:rPr lang="en-US" dirty="0" smtClean="0"/>
              <a:t>}}";</a:t>
            </a:r>
          </a:p>
          <a:p>
            <a:r>
              <a:rPr lang="en-US" dirty="0" smtClean="0"/>
              <a:t>var output = </a:t>
            </a:r>
            <a:r>
              <a:rPr lang="en-US" dirty="0" err="1" smtClean="0"/>
              <a:t>Mustache.render</a:t>
            </a:r>
            <a:r>
              <a:rPr lang="en-US" dirty="0" smtClean="0"/>
              <a:t>(template, view);</a:t>
            </a:r>
          </a:p>
          <a:p>
            <a:r>
              <a:rPr lang="en-US" dirty="0" smtClean="0"/>
              <a:t>//returns as a result "I am Nikolay Kostov"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95086" y="4818744"/>
            <a:ext cx="7924800" cy="685800"/>
          </a:xfrm>
        </p:spPr>
        <p:txBody>
          <a:bodyPr/>
          <a:lstStyle/>
          <a:p>
            <a:r>
              <a:rPr lang="en-US" dirty="0" smtClean="0"/>
              <a:t>Simple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95086" y="554502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4709" t="37767" r="26508" b="16349"/>
          <a:stretch/>
        </p:blipFill>
        <p:spPr>
          <a:xfrm>
            <a:off x="1465942" y="998378"/>
            <a:ext cx="6183088" cy="363474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20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Yet, mustache.js can bind not only to properties, but to the properties of properties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6616" y="2036066"/>
            <a:ext cx="8430768" cy="3785652"/>
          </a:xfrm>
        </p:spPr>
        <p:txBody>
          <a:bodyPr/>
          <a:lstStyle/>
          <a:p>
            <a:r>
              <a:rPr lang="en-US" dirty="0" smtClean="0"/>
              <a:t>var phone = {</a:t>
            </a:r>
          </a:p>
          <a:p>
            <a:r>
              <a:rPr lang="en-US" dirty="0"/>
              <a:t> </a:t>
            </a:r>
            <a:r>
              <a:rPr lang="en-US" dirty="0" smtClean="0"/>
              <a:t>  vendor: "Samsung</a:t>
            </a:r>
            <a:r>
              <a:rPr lang="en-US" dirty="0"/>
              <a:t>",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model: "Galaxy </a:t>
            </a:r>
            <a:r>
              <a:rPr lang="en-US" dirty="0"/>
              <a:t>S4",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os</a:t>
            </a:r>
            <a:r>
              <a:rPr lang="en-US" dirty="0" smtClean="0"/>
              <a:t>: {</a:t>
            </a:r>
          </a:p>
          <a:p>
            <a:r>
              <a:rPr lang="en-US" dirty="0"/>
              <a:t> </a:t>
            </a:r>
            <a:r>
              <a:rPr lang="en-US" dirty="0" smtClean="0"/>
              <a:t>    name: "</a:t>
            </a:r>
            <a:r>
              <a:rPr lang="en-US" dirty="0"/>
              <a:t>Android",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version: "Jelly </a:t>
            </a:r>
            <a:r>
              <a:rPr lang="en-US" dirty="0"/>
              <a:t>Bean</a:t>
            </a:r>
            <a:r>
              <a:rPr lang="en-US" dirty="0" smtClean="0"/>
              <a:t>"</a:t>
            </a:r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var template = "My phone is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{{vendor}}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{{model}}</a:t>
            </a:r>
            <a:r>
              <a:rPr lang="en-US" dirty="0"/>
              <a:t> and </a:t>
            </a:r>
            <a:r>
              <a:rPr lang="en-US" dirty="0" smtClean="0"/>
              <a:t>it " +  </a:t>
            </a:r>
          </a:p>
          <a:p>
            <a:r>
              <a:rPr lang="en-US" dirty="0" smtClean="0"/>
              <a:t>                  "is running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{{os.name}}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os.version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}}</a:t>
            </a:r>
            <a:r>
              <a:rPr lang="en-US" dirty="0"/>
              <a:t>";</a:t>
            </a:r>
          </a:p>
          <a:p>
            <a:r>
              <a:rPr lang="en-US" dirty="0"/>
              <a:t>var output = </a:t>
            </a:r>
            <a:r>
              <a:rPr lang="en-US" dirty="0" err="1"/>
              <a:t>Mustache.render</a:t>
            </a:r>
            <a:r>
              <a:rPr lang="en-US" dirty="0"/>
              <a:t>(template, </a:t>
            </a:r>
            <a:r>
              <a:rPr lang="en-US" dirty="0" smtClean="0"/>
              <a:t>phone);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17143"/>
            <a:ext cx="7924800" cy="685800"/>
          </a:xfrm>
        </p:spPr>
        <p:txBody>
          <a:bodyPr/>
          <a:lstStyle/>
          <a:p>
            <a:r>
              <a:rPr lang="en-US" dirty="0" smtClean="0"/>
              <a:t>Property Templating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44342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10" descr="http://blog.ippon.fr/wp-content/uploads/2012/02/verre-moustach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229" y="1373699"/>
            <a:ext cx="3599542" cy="2699656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5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085" y="1712687"/>
            <a:ext cx="7924800" cy="685800"/>
          </a:xfrm>
        </p:spPr>
        <p:txBody>
          <a:bodyPr/>
          <a:lstStyle/>
          <a:p>
            <a:r>
              <a:rPr lang="en-US" dirty="0" smtClean="0"/>
              <a:t>Sections in mustache.js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651" t="18685" r="37831" b="51855"/>
          <a:stretch/>
        </p:blipFill>
        <p:spPr>
          <a:xfrm>
            <a:off x="1915885" y="2767068"/>
            <a:ext cx="5283200" cy="2525486"/>
          </a:xfrm>
          <a:prstGeom prst="roundRect">
            <a:avLst>
              <a:gd name="adj" fmla="val 367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088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174</TotalTime>
  <Words>1091</Words>
  <Application>Microsoft Office PowerPoint</Application>
  <PresentationFormat>On-screen Show (4:3)</PresentationFormat>
  <Paragraphs>207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Cambria</vt:lpstr>
      <vt:lpstr>Consolas</vt:lpstr>
      <vt:lpstr>Corbel</vt:lpstr>
      <vt:lpstr>Wingdings 2</vt:lpstr>
      <vt:lpstr>Telerik Academy</vt:lpstr>
      <vt:lpstr>mustache.js</vt:lpstr>
      <vt:lpstr>Table of Contents</vt:lpstr>
      <vt:lpstr>mustache.js</vt:lpstr>
      <vt:lpstr>mustache.js</vt:lpstr>
      <vt:lpstr>Using mustache.js</vt:lpstr>
      <vt:lpstr>Simple Templates</vt:lpstr>
      <vt:lpstr>Templates</vt:lpstr>
      <vt:lpstr>Property Templating</vt:lpstr>
      <vt:lpstr>Sections in mustache.js</vt:lpstr>
      <vt:lpstr>Sections</vt:lpstr>
      <vt:lpstr>Simple Sections</vt:lpstr>
      <vt:lpstr>List Sections</vt:lpstr>
      <vt:lpstr>List Sections</vt:lpstr>
      <vt:lpstr>Inverted Sections</vt:lpstr>
      <vt:lpstr>Inverted Sections: Example</vt:lpstr>
      <vt:lpstr>Inverted  Sections</vt:lpstr>
      <vt:lpstr>Render Functions</vt:lpstr>
      <vt:lpstr>Render Functions</vt:lpstr>
      <vt:lpstr>Render Functions</vt:lpstr>
      <vt:lpstr>HTML Templates</vt:lpstr>
      <vt:lpstr>HTML Templates</vt:lpstr>
      <vt:lpstr>HTML Templates (2)</vt:lpstr>
      <vt:lpstr>HTML Templates (3)</vt:lpstr>
      <vt:lpstr>HTML Templates</vt:lpstr>
      <vt:lpstr>mustache.js</vt:lpstr>
      <vt:lpstr>Homework</vt:lpstr>
      <vt:lpstr>Homework (2)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412</cp:revision>
  <dcterms:created xsi:type="dcterms:W3CDTF">2013-08-21T17:07:08Z</dcterms:created>
  <dcterms:modified xsi:type="dcterms:W3CDTF">2013-11-27T12:43:52Z</dcterms:modified>
</cp:coreProperties>
</file>