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7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6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05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0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9555498-E26F-4E86-BBFC-C7C722A4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9555498-E26F-4E86-BBFC-C7C722A4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92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7857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78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iveweave.com/" TargetMode="External"/><Relationship Id="rId2" Type="http://schemas.openxmlformats.org/officeDocument/2006/relationships/hyperlink" Target="http://jsbi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perf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blimetext.com/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834724"/>
            <a:ext cx="8229600" cy="15240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Development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65172"/>
            <a:ext cx="8229600" cy="569120"/>
          </a:xfrm>
        </p:spPr>
        <p:txBody>
          <a:bodyPr/>
          <a:lstStyle/>
          <a:p>
            <a:r>
              <a:rPr lang="en-US" dirty="0" smtClean="0"/>
              <a:t>Know your Tools!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School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196" y="5118254"/>
            <a:ext cx="4516988" cy="1037516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032" name="Picture 8" descr="http://t3.gstatic.com/images?q=tbn:ANd9GcRE-CDNyH015EXDu_BWi1uEIDaH4pF2P1gD3q6rD0kEM47hnFz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23" y="336142"/>
            <a:ext cx="5956761" cy="1281592"/>
          </a:xfrm>
          <a:prstGeom prst="roundRect">
            <a:avLst>
              <a:gd name="adj" fmla="val 4236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198705"/>
            <a:ext cx="1877731" cy="1877731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49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06501"/>
            <a:ext cx="7924800" cy="685800"/>
          </a:xfrm>
        </p:spPr>
        <p:txBody>
          <a:bodyPr/>
          <a:lstStyle/>
          <a:p>
            <a:r>
              <a:rPr lang="en-US" sz="4800" dirty="0" smtClean="0"/>
              <a:t>Working with </a:t>
            </a:r>
            <a:r>
              <a:rPr lang="en-US" sz="4800" dirty="0" smtClean="0"/>
              <a:t> Sublime </a:t>
            </a:r>
            <a:r>
              <a:rPr lang="en-US" sz="4800" dirty="0" smtClean="0"/>
              <a:t>Text 2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4288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637028"/>
            <a:ext cx="5105400" cy="3294382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44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8586"/>
            <a:ext cx="8686800" cy="4708124"/>
          </a:xfrm>
        </p:spPr>
        <p:txBody>
          <a:bodyPr/>
          <a:lstStyle/>
          <a:p>
            <a:r>
              <a:rPr lang="en-US" dirty="0" smtClean="0"/>
              <a:t>Plugins extend the power of Sublime Text</a:t>
            </a:r>
          </a:p>
          <a:p>
            <a:pPr lvl="1"/>
            <a:r>
              <a:rPr lang="en-US" dirty="0" smtClean="0"/>
              <a:t>Code highlighting 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/ </a:t>
            </a:r>
            <a:r>
              <a:rPr lang="en-US" dirty="0" err="1" smtClean="0"/>
              <a:t>intellisense</a:t>
            </a:r>
            <a:endParaRPr lang="bg-BG" dirty="0" smtClean="0"/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Plugins can be installed two ways:</a:t>
            </a:r>
          </a:p>
          <a:p>
            <a:pPr marL="746125" lvl="1" indent="-346075">
              <a:buFont typeface="+mj-lt"/>
              <a:buAutoNum type="arabicPeriod"/>
            </a:pPr>
            <a:r>
              <a:rPr lang="en-US" dirty="0" smtClean="0"/>
              <a:t>Download the package, paste it in a special folder of Sublime Text and you are ready to go</a:t>
            </a:r>
          </a:p>
          <a:p>
            <a:pPr marL="746125" lvl="1" indent="-346075">
              <a:buFont typeface="+mj-lt"/>
              <a:buAutoNum type="arabicPeriod"/>
            </a:pPr>
            <a:r>
              <a:rPr lang="en-US" dirty="0" smtClean="0"/>
              <a:t>Or, install the “Package Control” plugin and then install </a:t>
            </a:r>
            <a:r>
              <a:rPr lang="en-US" dirty="0" smtClean="0"/>
              <a:t>plugins </a:t>
            </a:r>
            <a:r>
              <a:rPr lang="en-US" dirty="0"/>
              <a:t>directly from Sublime </a:t>
            </a:r>
            <a:r>
              <a:rPr lang="en-US" dirty="0" smtClean="0"/>
              <a:t>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03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0598"/>
            <a:ext cx="7924800" cy="1338306"/>
          </a:xfrm>
        </p:spPr>
        <p:txBody>
          <a:bodyPr/>
          <a:lstStyle/>
          <a:p>
            <a:r>
              <a:rPr lang="en-US" dirty="0" smtClean="0"/>
              <a:t>Installing Plugins for Sublime Text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55711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960" t="26000" r="61468" b="32476"/>
          <a:stretch/>
        </p:blipFill>
        <p:spPr>
          <a:xfrm>
            <a:off x="2478446" y="3189442"/>
            <a:ext cx="4187108" cy="2925608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8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 Useful Plugins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almost indefinite number of</a:t>
            </a:r>
            <a:br>
              <a:rPr lang="en-US" dirty="0" smtClean="0"/>
            </a:br>
            <a:r>
              <a:rPr lang="en-US" dirty="0" smtClean="0"/>
              <a:t>Sublime Text 2 plugins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 of useful Sublime Text 2 plugins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IndentGuides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marks the indents (tabs)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StatusBarExtension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adds encoding to the status bar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ClipboardHistory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history of Copy</a:t>
            </a:r>
            <a:r>
              <a:rPr lang="bg-BG" sz="2800" dirty="0" smtClean="0"/>
              <a:t> </a:t>
            </a:r>
            <a:r>
              <a:rPr lang="en-US" sz="2800" dirty="0" smtClean="0"/>
              <a:t>&amp;</a:t>
            </a:r>
            <a:r>
              <a:rPr lang="bg-BG" sz="2800" dirty="0" smtClean="0"/>
              <a:t> </a:t>
            </a:r>
            <a:r>
              <a:rPr lang="en-US" sz="2800" dirty="0" smtClean="0"/>
              <a:t>Paste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Nettuts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Fetch</a:t>
            </a:r>
            <a:r>
              <a:rPr lang="en-US" sz="2800" dirty="0" smtClean="0"/>
              <a:t> – easier fetching of files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SiderBarEnhancements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extensions to sidebars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SublimeCodeIntel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adds code </a:t>
            </a:r>
            <a:r>
              <a:rPr lang="en-US" sz="2800" dirty="0" err="1" smtClean="0"/>
              <a:t>intellisense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93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59544"/>
            <a:ext cx="7924800" cy="685800"/>
          </a:xfrm>
        </p:spPr>
        <p:txBody>
          <a:bodyPr/>
          <a:lstStyle/>
          <a:p>
            <a:r>
              <a:rPr lang="en-US" dirty="0" smtClean="0"/>
              <a:t>Sublime Text 2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78582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55" t="3681" r="2248" b="2832"/>
          <a:stretch/>
        </p:blipFill>
        <p:spPr>
          <a:xfrm>
            <a:off x="1857829" y="2444415"/>
            <a:ext cx="5428342" cy="3624024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63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93956"/>
            <a:ext cx="7086600" cy="838200"/>
          </a:xfrm>
        </p:spPr>
        <p:txBody>
          <a:bodyPr/>
          <a:lstStyle/>
          <a:p>
            <a:r>
              <a:rPr lang="en-US" dirty="0" smtClean="0"/>
              <a:t>Sublime Text 2 </a:t>
            </a:r>
            <a:br>
              <a:rPr lang="en-US" dirty="0" smtClean="0"/>
            </a:br>
            <a:r>
              <a:rPr lang="en-US" dirty="0" smtClean="0"/>
              <a:t>JavaScript Plugins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54096"/>
            <a:ext cx="8686800" cy="5524870"/>
          </a:xfrm>
        </p:spPr>
        <p:txBody>
          <a:bodyPr/>
          <a:lstStyle/>
          <a:p>
            <a:r>
              <a:rPr lang="en-US" dirty="0" smtClean="0"/>
              <a:t>List of useful plugins for JavaScript development: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– compiles LESS code to CSS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JsFormat</a:t>
            </a:r>
            <a:r>
              <a:rPr lang="en-US" dirty="0" smtClean="0"/>
              <a:t> – formats JS code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SublimeLinter</a:t>
            </a:r>
            <a:r>
              <a:rPr lang="en-US" dirty="0" smtClean="0"/>
              <a:t> – adds static code analysis for JS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BracketHighligher</a:t>
            </a:r>
            <a:r>
              <a:rPr lang="en-US" dirty="0" smtClean="0"/>
              <a:t> – highlights opening and closing brackets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/>
              <a:t> – adds jQuery 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Sublime Text 2 Plugins </a:t>
            </a:r>
            <a:br>
              <a:rPr lang="en-US" dirty="0" smtClean="0"/>
            </a:br>
            <a:r>
              <a:rPr lang="en-US" dirty="0" smtClean="0"/>
              <a:t>for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9561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upload.wikimedia.org/wikipedia/commons/2/20/Visualstudio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95288"/>
            <a:ext cx="43529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562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is the main development tool for creating applications with the .NET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ASP.NET, WPF, Silverlight, SharePoint, Windows 8, etc…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Until Windows 8 and version 2012, Visual Studio was not a pleasant tool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put JavaScript into the core of Windows 8, so their development tool needed to be done 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Visual Studio 2012 or Visual Studio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2012/2013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1348"/>
            <a:ext cx="8686800" cy="5134252"/>
          </a:xfrm>
        </p:spPr>
        <p:txBody>
          <a:bodyPr/>
          <a:lstStyle/>
          <a:p>
            <a:r>
              <a:rPr lang="en-US" dirty="0" smtClean="0"/>
              <a:t>VS 2012/2013 are pretty much </a:t>
            </a:r>
            <a:r>
              <a:rPr lang="en-US" dirty="0" smtClean="0"/>
              <a:t>ready-to-use </a:t>
            </a:r>
            <a:r>
              <a:rPr lang="en-US" dirty="0" smtClean="0"/>
              <a:t>for JavaScript coding</a:t>
            </a:r>
          </a:p>
          <a:p>
            <a:pPr lvl="1"/>
            <a:r>
              <a:rPr lang="en-US" dirty="0" smtClean="0"/>
              <a:t>They have pretty good </a:t>
            </a:r>
            <a:r>
              <a:rPr lang="en-US" dirty="0" err="1" smtClean="0"/>
              <a:t>intellisense</a:t>
            </a:r>
            <a:r>
              <a:rPr lang="en-US" dirty="0" smtClean="0"/>
              <a:t>, code highlighting, etc…</a:t>
            </a:r>
          </a:p>
          <a:p>
            <a:pPr lvl="1"/>
            <a:r>
              <a:rPr lang="en-US" dirty="0" smtClean="0"/>
              <a:t>There are paid and free versions (Visual Studio 2012/2013 Web Developer)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78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Development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2012/2013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2 with plugins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Notepad++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Debugging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Google Chrome / Opera Developer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Firefox Firebug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Internet Explorer 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 2012/2013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All the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Sadly, no intelligent way of debugging </a:t>
            </a:r>
            <a:br>
              <a:rPr lang="en-US" dirty="0" smtClean="0"/>
            </a:br>
            <a:r>
              <a:rPr lang="en-US" dirty="0" smtClean="0"/>
              <a:t>client-side JavaScript</a:t>
            </a:r>
          </a:p>
          <a:p>
            <a:pPr lvl="1"/>
            <a:r>
              <a:rPr lang="en-US" dirty="0" smtClean="0"/>
              <a:t>The only way to debug JavaScript is through the browser</a:t>
            </a:r>
          </a:p>
          <a:p>
            <a:r>
              <a:rPr lang="en-US" dirty="0" smtClean="0"/>
              <a:t>Fortunately all browsers have their own debugging tool/plugin that makes it easier</a:t>
            </a:r>
          </a:p>
          <a:p>
            <a:pPr lvl="1"/>
            <a:r>
              <a:rPr lang="en-US" dirty="0" smtClean="0"/>
              <a:t>Firefox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Firebug</a:t>
            </a:r>
          </a:p>
          <a:p>
            <a:pPr lvl="1"/>
            <a:r>
              <a:rPr lang="en-US" dirty="0" smtClean="0"/>
              <a:t>Chrome </a:t>
            </a:r>
            <a:r>
              <a:rPr lang="en-US" dirty="0" smtClean="0"/>
              <a:t>and Opera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developer</a:t>
            </a:r>
          </a:p>
          <a:p>
            <a:pPr lvl="1"/>
            <a:r>
              <a:rPr lang="en-US" dirty="0" smtClean="0"/>
              <a:t>Internet </a:t>
            </a:r>
            <a:r>
              <a:rPr lang="en-US" dirty="0" smtClean="0"/>
              <a:t>Explorer </a:t>
            </a:r>
            <a:r>
              <a:rPr lang="en-US" dirty="0" smtClean="0"/>
              <a:t>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Utilities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26454"/>
            <a:ext cx="8686800" cy="4779146"/>
          </a:xfrm>
        </p:spPr>
        <p:txBody>
          <a:bodyPr/>
          <a:lstStyle/>
          <a:p>
            <a:r>
              <a:rPr lang="en-US" dirty="0" smtClean="0"/>
              <a:t>HTML, CSS and JavaScript playgrounds</a:t>
            </a:r>
          </a:p>
          <a:p>
            <a:pPr lvl="1"/>
            <a:r>
              <a:rPr lang="en-US" dirty="0" smtClean="0">
                <a:hlinkClick r:id="rId2"/>
              </a:rPr>
              <a:t>http://jsbin.com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liveweave.com</a:t>
            </a:r>
            <a:endParaRPr lang="en-US" dirty="0" smtClean="0"/>
          </a:p>
          <a:p>
            <a:r>
              <a:rPr lang="en-US" dirty="0" smtClean="0"/>
              <a:t>JavaScript performance tester</a:t>
            </a:r>
          </a:p>
          <a:p>
            <a:pPr lvl="1"/>
            <a:r>
              <a:rPr lang="en-US" dirty="0" smtClean="0">
                <a:hlinkClick r:id="rId4"/>
              </a:rPr>
              <a:t>http://jsperf.com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279038"/>
            <a:ext cx="7924800" cy="685800"/>
          </a:xfrm>
        </p:spPr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6439"/>
            <a:ext cx="7924800" cy="569120"/>
          </a:xfrm>
        </p:spPr>
        <p:txBody>
          <a:bodyPr/>
          <a:lstStyle/>
          <a:p>
            <a:r>
              <a:rPr lang="en-US" dirty="0" smtClean="0"/>
              <a:t>Know your Tools!</a:t>
            </a:r>
            <a:endParaRPr lang="en-US" dirty="0"/>
          </a:p>
        </p:txBody>
      </p:sp>
      <p:pic>
        <p:nvPicPr>
          <p:cNvPr id="2050" name="Picture 2" descr="http://farm6.staticflickr.com/5228/5792711312_c366ed65dd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70281"/>
            <a:ext cx="4286250" cy="2371726"/>
          </a:xfrm>
          <a:prstGeom prst="roundRect">
            <a:avLst>
              <a:gd name="adj" fmla="val 2443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in an interpreted language</a:t>
            </a:r>
          </a:p>
          <a:p>
            <a:pPr lvl="1"/>
            <a:r>
              <a:rPr lang="en-US" dirty="0" smtClean="0"/>
              <a:t>It is run and executed by the browser</a:t>
            </a:r>
          </a:p>
          <a:p>
            <a:pPr lvl="1"/>
            <a:r>
              <a:rPr lang="en-US" dirty="0" smtClean="0"/>
              <a:t>The means to acquire the JavaScript code are trivial</a:t>
            </a:r>
          </a:p>
          <a:p>
            <a:pPr lvl="2"/>
            <a:r>
              <a:rPr lang="en-US" dirty="0" smtClean="0"/>
              <a:t>No matter how or where it is coded</a:t>
            </a:r>
          </a:p>
          <a:p>
            <a:pPr lvl="2"/>
            <a:r>
              <a:rPr lang="en-US" dirty="0" smtClean="0"/>
              <a:t>A simple Notepad will do the trick</a:t>
            </a:r>
          </a:p>
          <a:p>
            <a:r>
              <a:rPr lang="en-US" dirty="0" smtClean="0"/>
              <a:t>Yet, </a:t>
            </a:r>
            <a:r>
              <a:rPr lang="en-US" dirty="0" smtClean="0"/>
              <a:t>there are many tools that easify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coding</a:t>
            </a:r>
            <a:endParaRPr lang="en-US" dirty="0" smtClean="0"/>
          </a:p>
          <a:p>
            <a:pPr lvl="1"/>
            <a:r>
              <a:rPr lang="en-US" dirty="0" smtClean="0"/>
              <a:t>Like editors, debuggers, etc…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0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51037"/>
            <a:ext cx="7924800" cy="1302798"/>
          </a:xfrm>
        </p:spPr>
        <p:txBody>
          <a:bodyPr/>
          <a:lstStyle/>
          <a:p>
            <a:r>
              <a:rPr lang="en-US" dirty="0" smtClean="0"/>
              <a:t>JavaScript </a:t>
            </a:r>
            <a:br>
              <a:rPr lang="en-US" dirty="0" smtClean="0"/>
            </a:br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832046"/>
            <a:ext cx="7924800" cy="569120"/>
          </a:xfrm>
        </p:spPr>
        <p:txBody>
          <a:bodyPr/>
          <a:lstStyle/>
          <a:p>
            <a:r>
              <a:rPr lang="en-US" dirty="0" smtClean="0"/>
              <a:t>Coding JavaScript made easy!</a:t>
            </a:r>
            <a:endParaRPr lang="en-US" dirty="0"/>
          </a:p>
        </p:txBody>
      </p:sp>
      <p:pic>
        <p:nvPicPr>
          <p:cNvPr id="3080" name="Picture 8" descr="http://upload.wikimedia.org/wikipedia/commons/b/b0/Adobe_Brackets_v0.0.x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4" y="3714615"/>
            <a:ext cx="1859441" cy="1859441"/>
          </a:xfrm>
          <a:prstGeom prst="roundRect">
            <a:avLst>
              <a:gd name="adj" fmla="val 1299"/>
            </a:avLst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99" y="3714615"/>
            <a:ext cx="2456901" cy="1859441"/>
          </a:xfrm>
          <a:prstGeom prst="roundRect">
            <a:avLst>
              <a:gd name="adj" fmla="val 1299"/>
            </a:avLst>
          </a:prstGeom>
        </p:spPr>
      </p:pic>
    </p:spTree>
    <p:extLst>
      <p:ext uri="{BB962C8B-B14F-4D97-AF65-F5344CB8AC3E}">
        <p14:creationId xmlns:p14="http://schemas.microsoft.com/office/powerpoint/2010/main" val="2469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Development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776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a developer needs for coding JavaScript is a text editor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Notepad/Notepad++ will do the trick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Yet, JavaScript is one of the popular </a:t>
            </a:r>
            <a:r>
              <a:rPr lang="en-US" dirty="0" smtClean="0"/>
              <a:t>guys now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Many, many tools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2 / Sublime Text 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2010/2012/2013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Adobe Brackets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Development Tools for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8675" y="2552701"/>
            <a:ext cx="4400550" cy="685800"/>
          </a:xfrm>
        </p:spPr>
        <p:txBody>
          <a:bodyPr/>
          <a:lstStyle/>
          <a:p>
            <a:r>
              <a:rPr lang="en-US" dirty="0" smtClean="0"/>
              <a:t>Sublime Text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72025" y="3410967"/>
            <a:ext cx="4133850" cy="835820"/>
          </a:xfrm>
        </p:spPr>
        <p:txBody>
          <a:bodyPr/>
          <a:lstStyle/>
          <a:p>
            <a:r>
              <a:rPr lang="en-US" dirty="0" smtClean="0"/>
              <a:t>A lightweight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development editor</a:t>
            </a:r>
            <a:endParaRPr lang="en-US" dirty="0"/>
          </a:p>
        </p:txBody>
      </p:sp>
      <p:pic>
        <p:nvPicPr>
          <p:cNvPr id="4098" name="Picture 2" descr="http://upload.wikimedia.org/wikipedia/commons/a/af/Sublime_tex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656909"/>
            <a:ext cx="4098926" cy="3544182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Sublime Text is a sophisticated text editor for code, markup and prose</a:t>
            </a:r>
          </a:p>
          <a:p>
            <a:pPr lvl="1"/>
            <a:r>
              <a:rPr lang="en-US" dirty="0" smtClean="0"/>
              <a:t>Free to download: </a:t>
            </a:r>
            <a:r>
              <a:rPr lang="en-US" sz="2800" dirty="0" smtClean="0">
                <a:hlinkClick r:id="rId2"/>
              </a:rPr>
              <a:t>http://www.sublimetext.com/2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Sublime text has many useful features, not directly related to coding</a:t>
            </a:r>
          </a:p>
          <a:p>
            <a:pPr lvl="1"/>
            <a:r>
              <a:rPr lang="en-US" dirty="0" smtClean="0"/>
              <a:t>Navigation between files</a:t>
            </a:r>
          </a:p>
          <a:p>
            <a:pPr lvl="1"/>
            <a:r>
              <a:rPr lang="en-US" dirty="0" smtClean="0"/>
              <a:t>Multiple selection</a:t>
            </a:r>
          </a:p>
          <a:p>
            <a:pPr lvl="1"/>
            <a:r>
              <a:rPr lang="en-US" dirty="0" smtClean="0"/>
              <a:t>Command Palette</a:t>
            </a:r>
            <a:endParaRPr lang="bg-BG" dirty="0" smtClean="0"/>
          </a:p>
          <a:p>
            <a:pPr lvl="1"/>
            <a:r>
              <a:rPr lang="en-US" dirty="0" smtClean="0"/>
              <a:t>Customizable – write your own plugins</a:t>
            </a:r>
          </a:p>
        </p:txBody>
      </p:sp>
    </p:spTree>
    <p:extLst>
      <p:ext uri="{BB962C8B-B14F-4D97-AF65-F5344CB8AC3E}">
        <p14:creationId xmlns:p14="http://schemas.microsoft.com/office/powerpoint/2010/main" val="13376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Sublime Text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Anything</a:t>
            </a:r>
          </a:p>
          <a:p>
            <a:pPr lvl="1"/>
            <a:r>
              <a:rPr lang="en-US" dirty="0" smtClean="0"/>
              <a:t>Easier navigation between files</a:t>
            </a:r>
          </a:p>
          <a:p>
            <a:pPr lvl="1"/>
            <a:r>
              <a:rPr lang="en-US" dirty="0" smtClean="0"/>
              <a:t>Triggered with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Command Palette</a:t>
            </a:r>
          </a:p>
          <a:p>
            <a:pPr lvl="1"/>
            <a:r>
              <a:rPr lang="en-US" dirty="0" smtClean="0"/>
              <a:t>Execute commands</a:t>
            </a:r>
          </a:p>
          <a:p>
            <a:pPr lvl="1"/>
            <a:r>
              <a:rPr lang="en-US" dirty="0" smtClean="0"/>
              <a:t>Triggered with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Multiple Selection</a:t>
            </a:r>
          </a:p>
          <a:p>
            <a:pPr lvl="1"/>
            <a:r>
              <a:rPr lang="en-US" dirty="0" smtClean="0"/>
              <a:t>Change at multiple places at the same time</a:t>
            </a:r>
          </a:p>
          <a:p>
            <a:pPr lvl="1"/>
            <a:r>
              <a:rPr lang="en-US" dirty="0" smtClean="0"/>
              <a:t>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right-click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72665F70-449B-47A5-B801-1BB51046B9E9}" vid="{BFE06EB7-CA8A-428D-BE0B-883DD77542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299</TotalTime>
  <Words>569</Words>
  <Application>Microsoft Office PowerPoint</Application>
  <PresentationFormat>On-screen Show (4:3)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Cambria</vt:lpstr>
      <vt:lpstr>Consolas</vt:lpstr>
      <vt:lpstr>Corbel</vt:lpstr>
      <vt:lpstr>Wingdings 2</vt:lpstr>
      <vt:lpstr>Telerik Academy theme</vt:lpstr>
      <vt:lpstr>JavaScript  Development Tools</vt:lpstr>
      <vt:lpstr>Table of Contents</vt:lpstr>
      <vt:lpstr>JavaScript Tools</vt:lpstr>
      <vt:lpstr>JavaScript Tools</vt:lpstr>
      <vt:lpstr>JavaScript  Development Tools</vt:lpstr>
      <vt:lpstr>JavaScript Development Tools</vt:lpstr>
      <vt:lpstr>Sublime Text 2</vt:lpstr>
      <vt:lpstr>Sublime Text 2</vt:lpstr>
      <vt:lpstr>Working with Sublime Text 2</vt:lpstr>
      <vt:lpstr>Working with  Sublime Text 2</vt:lpstr>
      <vt:lpstr>Sublime Text 2 Plugins</vt:lpstr>
      <vt:lpstr>Installing Plugins for Sublime Text 2</vt:lpstr>
      <vt:lpstr>Sublime Text 2 Useful Plugins </vt:lpstr>
      <vt:lpstr>Sublime Text 2 Plugins</vt:lpstr>
      <vt:lpstr>Sublime Text 2  JavaScript Plugins</vt:lpstr>
      <vt:lpstr>Sublime Text 2 Plugins  for JavaScript</vt:lpstr>
      <vt:lpstr>Visual Studio</vt:lpstr>
      <vt:lpstr>Visual Studio</vt:lpstr>
      <vt:lpstr>Visual Studio 2012/2013</vt:lpstr>
      <vt:lpstr>Visual Studio 2012/2013</vt:lpstr>
      <vt:lpstr>Debugging JavaScript</vt:lpstr>
      <vt:lpstr>Debugging JavaScript</vt:lpstr>
      <vt:lpstr>Debugging JavaScript</vt:lpstr>
      <vt:lpstr>JavaScript Utilities</vt:lpstr>
      <vt:lpstr>JavaScript Utilities</vt:lpstr>
      <vt:lpstr>JavaScript Utilities</vt:lpstr>
      <vt:lpstr>JavaScript Tools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258</cp:revision>
  <dcterms:created xsi:type="dcterms:W3CDTF">2013-10-21T08:26:40Z</dcterms:created>
  <dcterms:modified xsi:type="dcterms:W3CDTF">2013-10-30T09:43:52Z</dcterms:modified>
</cp:coreProperties>
</file>