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301" r:id="rId16"/>
    <p:sldId id="270" r:id="rId17"/>
    <p:sldId id="294" r:id="rId18"/>
    <p:sldId id="303" r:id="rId19"/>
    <p:sldId id="271" r:id="rId20"/>
    <p:sldId id="304" r:id="rId21"/>
    <p:sldId id="272" r:id="rId22"/>
    <p:sldId id="273" r:id="rId23"/>
    <p:sldId id="274" r:id="rId24"/>
    <p:sldId id="275" r:id="rId25"/>
    <p:sldId id="276" r:id="rId26"/>
    <p:sldId id="277" r:id="rId27"/>
    <p:sldId id="296" r:id="rId28"/>
    <p:sldId id="278" r:id="rId29"/>
    <p:sldId id="297" r:id="rId30"/>
    <p:sldId id="298" r:id="rId31"/>
    <p:sldId id="300" r:id="rId32"/>
    <p:sldId id="302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9" r:id="rId48"/>
    <p:sldId id="29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85" d="100"/>
          <a:sy n="85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0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79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9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3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7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1300"/>
            <a:ext cx="8229600" cy="8763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3730" y="605254"/>
            <a:ext cx="1511939" cy="1828959"/>
          </a:xfrm>
          <a:prstGeom prst="rect">
            <a:avLst/>
          </a:prstGeom>
        </p:spPr>
      </p:pic>
      <p:pic>
        <p:nvPicPr>
          <p:cNvPr id="1028" name="Picture 4" descr="data, fold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84" y="605255"/>
            <a:ext cx="1828958" cy="18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0" y="685623"/>
            <a:ext cx="1668220" cy="16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077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859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0650" y="33570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29000"/>
            <a:ext cx="8004174" cy="9748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Numbers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129174"/>
            <a:ext cx="4076014" cy="2714626"/>
          </a:xfrm>
          <a:prstGeom prst="snip1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are Floating-Point 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 </a:t>
            </a:r>
            <a:r>
              <a:rPr lang="en-US" dirty="0" smtClean="0"/>
              <a:t>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21356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console.log("a+b = "+ (a+b)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sum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",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" 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000" y="36330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21000"/>
            <a:ext cx="8077200" cy="816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00" y="5154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0000" y="915525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71120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"1234";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9600" y="1970740"/>
            <a:ext cx="5912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leadliaison.com/wp-content/uploads/2013/06/how-to-convert-more-b2b-leads-into-customers-through-marketing-autom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3" t="-2520" r="-6883" b="-2520"/>
          <a:stretch/>
        </p:blipFill>
        <p:spPr bwMode="auto">
          <a:xfrm>
            <a:off x="1827600" y="2815412"/>
            <a:ext cx="5336400" cy="3364676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490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100" y="16002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52000" y="1341000"/>
            <a:ext cx="2712375" cy="2481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096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5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4000" y="6995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6000" y="3789000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JavaScript";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6000" y="5916257"/>
            <a:ext cx="76320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"Svetlin" + ' ' + "Nakov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4001" y="2406200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firstName + "!");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full name 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fullName);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1" y="3491077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"</a:t>
            </a:r>
            <a:r>
              <a:rPr lang="ar-AE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</a:t>
            </a:r>
            <a:r>
              <a:rPr lang="ar-AE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عليكم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"</a:t>
            </a:r>
            <a:r>
              <a:rPr lang="ja-JP" alt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2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" y="1524000"/>
            <a:ext cx="6318000" cy="685800"/>
          </a:xfrm>
        </p:spPr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3880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32000" y="33570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613">
            <a:off x="1241281" y="3188839"/>
            <a:ext cx="6893772" cy="124418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 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566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1625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7834" y="31067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034" y="31067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 smtClean="0"/>
              <a:t>Undefined is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Null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4200731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8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23400"/>
            <a:ext cx="7924800" cy="685800"/>
          </a:xfrm>
        </p:spPr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8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28860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21655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000" y="2955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05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 (of stored data)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88257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43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1451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2000" y="2997000"/>
            <a:ext cx="4548526" cy="3164910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010789">
            <a:off x="898794" y="3678936"/>
            <a:ext cx="21836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  <a:endParaRPr lang="en-US" sz="115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20000" y="1862085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197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700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87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495503" y="-12397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Of </a:t>
            </a:r>
            <a:r>
              <a:rPr lang="en-US" dirty="0"/>
              <a:t>the corresponding data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Or compatible data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400800" y="1341000"/>
            <a:ext cx="2016000" cy="2016000"/>
          </a:xfrm>
          <a:prstGeom prst="roundRect">
            <a:avLst>
              <a:gd name="adj" fmla="val 41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668000" y="109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510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"alabala"; // the same a is referenced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000" y="5111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 smtClean="0"/>
              <a:t>JavaScript is actually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350450"/>
            <a:ext cx="8077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"Doncho Minkov";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8000"/>
            <a:ext cx="8686800" cy="49276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84900" y="47752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</a:t>
            </a:r>
            <a:r>
              <a:rPr lang="en-US" dirty="0"/>
              <a:t> type can hold numbers from </a:t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000" y="2365565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1718</TotalTime>
  <Words>1954</Words>
  <Application>Microsoft Office PowerPoint</Application>
  <PresentationFormat>On-screen Show (4:3)</PresentationFormat>
  <Paragraphs>383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</vt:lpstr>
      <vt:lpstr>Consolas</vt:lpstr>
      <vt:lpstr>Corbel</vt:lpstr>
      <vt:lpstr>HGｺﾞｼｯｸM</vt:lpstr>
      <vt:lpstr>Wingdings 2</vt:lpstr>
      <vt:lpstr>Telerik Academy</vt:lpstr>
      <vt:lpstr>Data Types and Variables</vt:lpstr>
      <vt:lpstr>Table of Contents</vt:lpstr>
      <vt:lpstr>Data Types in JavaScript</vt:lpstr>
      <vt:lpstr>How Computing Works?</vt:lpstr>
      <vt:lpstr>What Is a Data Type?</vt:lpstr>
      <vt:lpstr>JavaScript Data Types</vt:lpstr>
      <vt:lpstr>Integer Types</vt:lpstr>
      <vt:lpstr>What are Integer Types?</vt:lpstr>
      <vt:lpstr>Integer Types – Example</vt:lpstr>
      <vt:lpstr>Integer Types</vt:lpstr>
      <vt:lpstr>Floating-Point Numbers</vt:lpstr>
      <vt:lpstr>What are Floating-Point Types?</vt:lpstr>
      <vt:lpstr>Floating-Point Types</vt:lpstr>
      <vt:lpstr>Floating-Point Types – Example</vt:lpstr>
      <vt:lpstr>Abnormalities in the Floating-Point Calculations</vt:lpstr>
      <vt:lpstr>Floating-Point Types</vt:lpstr>
      <vt:lpstr>Numbers in JavaScript</vt:lpstr>
      <vt:lpstr>Numbers Conversion</vt:lpstr>
      <vt:lpstr>Number Conversion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Strings are Unicode</vt:lpstr>
      <vt:lpstr>String Data Type</vt:lpstr>
      <vt:lpstr>Undefined and Null Values</vt:lpstr>
      <vt:lpstr>Undefined and Null Values</vt:lpstr>
      <vt:lpstr>Checking a Variable Type</vt:lpstr>
      <vt:lpstr>Undefined / Null / Typeof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Local and Global Variables</vt:lpstr>
      <vt:lpstr>Data Types and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Svetlin Nakov</cp:lastModifiedBy>
  <cp:revision>106</cp:revision>
  <dcterms:created xsi:type="dcterms:W3CDTF">2013-02-21T09:12:12Z</dcterms:created>
  <dcterms:modified xsi:type="dcterms:W3CDTF">2013-10-30T15:00:03Z</dcterms:modified>
</cp:coreProperties>
</file>