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29-Oct-13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</a:t>
            </a:r>
            <a:r>
              <a:rPr lang="en-US" dirty="0" smtClean="0"/>
              <a:t>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4.25;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</a:t>
            </a:r>
            <a:r>
              <a:rPr lang="en-US" dirty="0"/>
              <a:t>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1550"/>
            <a:ext cx="8686800" cy="5294050"/>
          </a:xfrm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</a:t>
            </a:r>
            <a:r>
              <a:rPr lang="en-US" dirty="0" smtClean="0"/>
              <a:t>operator references the current </a:t>
            </a:r>
            <a:r>
              <a:rPr lang="en-US" dirty="0" smtClean="0"/>
              <a:t>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</a:t>
            </a:r>
            <a:r>
              <a:rPr lang="en-US" smtClean="0"/>
              <a:t>current scope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7946"/>
              <a:gd name="adj2" fmla="val 1241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22112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5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261</TotalTime>
  <Words>2157</Words>
  <Application>Microsoft Office PowerPoint</Application>
  <PresentationFormat>On-screen Show (4:3)</PresentationFormat>
  <Paragraphs>449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Expressions</vt:lpstr>
      <vt:lpstr>Expressions</vt:lpstr>
      <vt:lpstr>Expressions (2)</vt:lpstr>
      <vt:lpstr>Expressions</vt:lpstr>
      <vt:lpstr>Operators and Expressions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Doncho Minkov</cp:lastModifiedBy>
  <cp:revision>52</cp:revision>
  <dcterms:created xsi:type="dcterms:W3CDTF">2013-02-21T09:51:06Z</dcterms:created>
  <dcterms:modified xsi:type="dcterms:W3CDTF">2013-10-29T16:59:22Z</dcterms:modified>
</cp:coreProperties>
</file>