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01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09" d="100"/>
          <a:sy n="109" d="100"/>
        </p:scale>
        <p:origin x="7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22-Oct-13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22-Oct-13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humbs.imagekind.com/member/7be72e7b-6ce7-4daf-8e4f-07d332d733a2/uploadedartwork/650X650/8bb09960-cd1e-43ef-b39b-2a89e55c524c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4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6" tooltip="Genesis | Edward Kinnally "/>
          </p:cNvPr>
          <p:cNvPicPr>
            <a:picLocks noChangeAspect="1" noChangeArrowheads="1"/>
          </p:cNvPicPr>
          <p:nvPr/>
        </p:nvPicPr>
        <p:blipFill>
          <a:blip r:embed="rId7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numberStr=read("input-tb");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"1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"n! = 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n+ "*"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"";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+=number;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!=m){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+="*";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("output-tb",productStr);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67765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" 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console.log("i=" + i + ", sum="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(initialization; test; update){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resultStr="";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"\n";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maxDivider){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console.log("{0}{1}{2}{3}",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console.log("{0} {1} {2} {3} {4} {5}",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3534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[1,2,3,4,5,6];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console.log(arr[i])}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read("input-tb");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"The sum 1";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"+" 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" = " 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("console-out",result);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2046</Words>
  <Application>Microsoft Office PowerPoint</Application>
  <PresentationFormat>On-screen Show (4:3)</PresentationFormat>
  <Paragraphs>356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850</cp:revision>
  <dcterms:created xsi:type="dcterms:W3CDTF">2007-12-08T16:03:35Z</dcterms:created>
  <dcterms:modified xsi:type="dcterms:W3CDTF">2013-10-22T14:13:06Z</dcterms:modified>
</cp:coreProperties>
</file>