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8"/>
  </p:notesMasterIdLst>
  <p:handoutMasterIdLst>
    <p:handoutMasterId r:id="rId39"/>
  </p:handoutMasterIdLst>
  <p:sldIdLst>
    <p:sldId id="320" r:id="rId2"/>
    <p:sldId id="321" r:id="rId3"/>
    <p:sldId id="322" r:id="rId4"/>
    <p:sldId id="323" r:id="rId5"/>
    <p:sldId id="324" r:id="rId6"/>
    <p:sldId id="386" r:id="rId7"/>
    <p:sldId id="371" r:id="rId8"/>
    <p:sldId id="330" r:id="rId9"/>
    <p:sldId id="331" r:id="rId10"/>
    <p:sldId id="332" r:id="rId11"/>
    <p:sldId id="372" r:id="rId12"/>
    <p:sldId id="341" r:id="rId13"/>
    <p:sldId id="342" r:id="rId14"/>
    <p:sldId id="343" r:id="rId15"/>
    <p:sldId id="344" r:id="rId16"/>
    <p:sldId id="345" r:id="rId17"/>
    <p:sldId id="346" r:id="rId18"/>
    <p:sldId id="376" r:id="rId19"/>
    <p:sldId id="377" r:id="rId20"/>
    <p:sldId id="387" r:id="rId21"/>
    <p:sldId id="388" r:id="rId22"/>
    <p:sldId id="389" r:id="rId23"/>
    <p:sldId id="391" r:id="rId24"/>
    <p:sldId id="392" r:id="rId25"/>
    <p:sldId id="390" r:id="rId26"/>
    <p:sldId id="393" r:id="rId27"/>
    <p:sldId id="395" r:id="rId28"/>
    <p:sldId id="398" r:id="rId29"/>
    <p:sldId id="394" r:id="rId30"/>
    <p:sldId id="400" r:id="rId31"/>
    <p:sldId id="399" r:id="rId32"/>
    <p:sldId id="401" r:id="rId33"/>
    <p:sldId id="370" r:id="rId34"/>
    <p:sldId id="359" r:id="rId35"/>
    <p:sldId id="360" r:id="rId36"/>
    <p:sldId id="361" r:id="rId3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5510" autoAdjust="0"/>
  </p:normalViewPr>
  <p:slideViewPr>
    <p:cSldViewPr>
      <p:cViewPr>
        <p:scale>
          <a:sx n="80" d="100"/>
          <a:sy n="80" d="100"/>
        </p:scale>
        <p:origin x="390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30.10.2013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30.10.2013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3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785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4" cstate="screen">
            <a:lum contrast="20000"/>
          </a:blip>
          <a:srcRect/>
          <a:stretch>
            <a:fillRect/>
          </a:stretch>
        </p:blipFill>
        <p:spPr bwMode="auto">
          <a:xfrm>
            <a:off x="4267200" y="4495800"/>
            <a:ext cx="4419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450359">
            <a:off x="716656" y="8287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length; index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26479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637402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47800"/>
            <a:ext cx="84963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26720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Arrays Using</a:t>
            </a:r>
            <a:br>
              <a:rPr lang="en-US" sz="3800" dirty="0" smtClean="0"/>
            </a:b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271336"/>
            <a:ext cx="8662987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609600" y="2033336"/>
            <a:ext cx="792480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609600" y="5285706"/>
            <a:ext cx="79248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index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index &lt;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</a:t>
            </a:r>
            <a:r>
              <a:rPr lang="en-US" dirty="0" smtClean="0"/>
              <a:t>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21336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81875" y="38100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Example: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Arrays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>
                <a:solidFill>
                  <a:schemeClr val="tx1"/>
                </a:solidFill>
              </a:rPr>
              <a:t> Loop 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124200"/>
            <a:ext cx="5029200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0558" y="7620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816" y="4343400"/>
            <a:ext cx="2112184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62528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Their size can be changed at runtime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Elements can be removed from the array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array.push(element)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</a:t>
            </a:r>
            <a:r>
              <a:rPr lang="en-US" dirty="0" smtClean="0"/>
              <a:t>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</a:t>
            </a:r>
            <a:r>
              <a:rPr lang="en-US" dirty="0" smtClean="0"/>
              <a:t>the element at the </a:t>
            </a:r>
            <a:r>
              <a:rPr lang="en-US" dirty="0" smtClean="0"/>
              <a:t>tail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Sorting Arrays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3810000"/>
            <a:ext cx="2419350" cy="2477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66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Inserts </a:t>
            </a:r>
            <a:r>
              <a:rPr lang="en-US" dirty="0" smtClean="0"/>
              <a:t>a new element at the head of the array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array.shift()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Removes and returns the element at the head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657600"/>
            <a:ext cx="7772400" cy="277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[1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2, 3, 4, 5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1|2|3|4|5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tail = number.pop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       // tail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0|1|2|3|4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 = number.shift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   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head = 0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5819" y="4524203"/>
            <a:ext cx="5292362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25819" y="5402882"/>
            <a:ext cx="5292362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1849600" y="1084346"/>
            <a:ext cx="6261414" cy="24317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8035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Array.sort()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Array.sort(orderBy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85816"/>
            <a:ext cx="5181600" cy="34481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8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60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Sorts the elements of the array ascending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Keep in mind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dirty="0" smtClean="0"/>
              <a:t> 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representation</a:t>
            </a:r>
            <a:r>
              <a:rPr lang="en-US" dirty="0" smtClean="0"/>
              <a:t> of the </a:t>
            </a:r>
            <a:r>
              <a:rPr lang="en-US" dirty="0" smtClean="0"/>
              <a:t>elements!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5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"5"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2005264"/>
            <a:ext cx="762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4, 2, 3, 1, 4, 5, 6, 7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"));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5041232"/>
            <a:ext cx="7620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[5,4,23,2];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")); 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0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Compare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7272"/>
            <a:ext cx="8686800" cy="2819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</a:t>
            </a:r>
            <a:r>
              <a:rPr lang="en-US" dirty="0" smtClean="0"/>
              <a:t>the sorting </a:t>
            </a:r>
            <a:r>
              <a:rPr lang="en-US" dirty="0" smtClean="0"/>
              <a:t>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4243658"/>
            <a:ext cx="76200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b) {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return (a == b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0 : (a&gt;b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? 1 :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1;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val="37734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scholar.lib.vt.edu/ejournals/SPT/v5n3/images/sabl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" t="-4165" r="-1576" b="-2083"/>
          <a:stretch/>
        </p:blipFill>
        <p:spPr bwMode="auto">
          <a:xfrm>
            <a:off x="1295400" y="1000761"/>
            <a:ext cx="6553200" cy="3713480"/>
          </a:xfrm>
          <a:prstGeom prst="roundRect">
            <a:avLst>
              <a:gd name="adj" fmla="val 3354"/>
            </a:avLst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0009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Array </a:t>
            </a: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446883" y="2245643"/>
            <a:ext cx="7646454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41488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1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array.splice(index, count,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and / or </a:t>
            </a:r>
            <a:r>
              <a:rPr lang="en-US" dirty="0" smtClean="0"/>
              <a:t>removes elements from an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</a:t>
            </a:r>
            <a:r>
              <a:rPr lang="en-US" dirty="0" smtClean="0"/>
              <a:t>the elements at the end of the array and returns a new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</a:t>
            </a:r>
            <a:r>
              <a:rPr lang="en-US" dirty="0" smtClean="0"/>
              <a:t>the elements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0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array.filter(condition)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/>
              <a:t>a new array with the elements that satisfy condition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array.forEach(function(item){})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Iterates </a:t>
            </a:r>
            <a:r>
              <a:rPr lang="en-US" dirty="0" smtClean="0"/>
              <a:t>through the array and executes the function for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/>
              <a:t>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lastIndexOf()</a:t>
            </a:r>
            <a:r>
              <a:rPr lang="en-US" dirty="0" smtClean="0"/>
              <a:t> </a:t>
            </a:r>
            <a:r>
              <a:rPr lang="en-US" dirty="0" smtClean="0"/>
              <a:t>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add a predefined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5325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r>
              <a:rPr lang="en-US" dirty="0" smtClean="0"/>
              <a:t>() </a:t>
            </a:r>
            <a:r>
              <a:rPr lang="en-US" dirty="0" smtClean="0"/>
              <a:t>and </a:t>
            </a:r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typeof([1,2,3])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[1,2,3]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on all modern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291197" y="4205597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5699" y="4445899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6640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</a:t>
            </a:r>
            <a:r>
              <a:rPr lang="en-US" dirty="0" smtClean="0"/>
              <a:t>length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8180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48958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7434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220989" y="36004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41456"/>
              </p:ext>
            </p:extLst>
          </p:nvPr>
        </p:nvGraphicFramePr>
        <p:xfrm>
          <a:off x="3276600" y="53530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</a:t>
            </a:r>
            <a:r>
              <a:rPr lang="en-US" dirty="0" smtClean="0"/>
              <a:t>an array in JavaScript (JS is typeless)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["Monday", "Tuesday", "Wednesday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Thursday", "Friday", "Saturday", "Sunday"]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"hello"];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 (matrix)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["0,0", "0,1", "0,2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["1,0", "1,1", "1,2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["2,0", "2,1", "2,2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"]];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Initiali</a:t>
            </a:r>
            <a:r>
              <a:rPr lang="en-US" dirty="0" smtClean="0"/>
              <a:t>zi</a:t>
            </a:r>
            <a:r>
              <a:rPr lang="en-US" dirty="0" smtClean="0"/>
              <a:t>ng </a:t>
            </a:r>
            <a:r>
              <a:rPr lang="en-US" dirty="0" smtClean="0"/>
              <a:t>an array in JavaScript can be done in three ways: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Array(elements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Array(initialLength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literal</a:t>
            </a:r>
            <a:r>
              <a:rPr lang="en-US" dirty="0" smtClean="0"/>
              <a:t> (recommended):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7043853" y="4343400"/>
            <a:ext cx="1620000" cy="2057400"/>
          </a:xfrm>
          <a:prstGeom prst="roundRect">
            <a:avLst>
              <a:gd name="adj" fmla="val 6342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838200" y="2873298"/>
            <a:ext cx="5638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168698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490411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6764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625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99777" y="35814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 indexer takes element’s index as </a:t>
            </a:r>
            <a:r>
              <a:rPr lang="en-US" dirty="0" smtClean="0"/>
              <a:t>parameter in the range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14107</TotalTime>
  <Words>1529</Words>
  <Application>Microsoft Office PowerPoint</Application>
  <PresentationFormat>On-screen Show (4:3)</PresentationFormat>
  <Paragraphs>276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Declare and Initialize Arrays</vt:lpstr>
      <vt:lpstr>Creating Arrays</vt:lpstr>
      <vt:lpstr>PowerPoint Presentation</vt:lpstr>
      <vt:lpstr>How to Access Array Element?</vt:lpstr>
      <vt:lpstr>Reversing an Array – Example</vt:lpstr>
      <vt:lpstr>Reversing an Array</vt:lpstr>
      <vt:lpstr>Processing Array Elements Using for and for-in</vt:lpstr>
      <vt:lpstr>Processing Arrays: for Statement</vt:lpstr>
      <vt:lpstr>Processing Arrays Using for Loop – Examples</vt:lpstr>
      <vt:lpstr>Processing Arrays: for-in</vt:lpstr>
      <vt:lpstr>Example: Processing Arrays Using for-in Loop </vt:lpstr>
      <vt:lpstr>Processing Arrays</vt:lpstr>
      <vt:lpstr>Dynamic Arrays</vt:lpstr>
      <vt:lpstr>Dynamic Arrays</vt:lpstr>
      <vt:lpstr>Dynamic Arrays (2)</vt:lpstr>
      <vt:lpstr>Dynamic Arrays</vt:lpstr>
      <vt:lpstr>Sorting Arrays</vt:lpstr>
      <vt:lpstr>Sorting Arrays</vt:lpstr>
      <vt:lpstr>Sorting Arrays with  Compare Function</vt:lpstr>
      <vt:lpstr>Sorting Arrays</vt:lpstr>
      <vt:lpstr>Other Array Functions</vt:lpstr>
      <vt:lpstr>Other Array Functions</vt:lpstr>
      <vt:lpstr>Other Array Functions (2)</vt:lpstr>
      <vt:lpstr>Other Functions</vt:lpstr>
      <vt:lpstr>Other Array Functions (2)</vt:lpstr>
      <vt:lpstr>indexOf() and lastIndexOf()</vt:lpstr>
      <vt:lpstr>Other Arrays Functions</vt:lpstr>
      <vt:lpstr>Arrays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Svetlin Nakov</cp:lastModifiedBy>
  <cp:revision>1200</cp:revision>
  <dcterms:created xsi:type="dcterms:W3CDTF">2007-12-08T16:03:35Z</dcterms:created>
  <dcterms:modified xsi:type="dcterms:W3CDTF">2013-10-31T14:30:06Z</dcterms:modified>
</cp:coreProperties>
</file>