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elia beckham" initials="ab" lastIdx="1" clrIdx="0">
    <p:extLst>
      <p:ext uri="{19B8F6BF-5375-455C-9EA6-DF929625EA0E}">
        <p15:presenceInfo xmlns:p15="http://schemas.microsoft.com/office/powerpoint/2012/main" userId="67fdc543b4283a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11/24/2013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11/24/2013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11/24/2013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11/24/2013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11/24/2013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11/24/2013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err="1" smtClean="0"/>
              <a:t>MapReduce</a:t>
            </a:r>
            <a:r>
              <a:rPr lang="en-US" sz="5400" dirty="0" smtClean="0"/>
              <a:t>: Simplified Data Processing on Large Clusters</a:t>
            </a:r>
            <a:endParaRPr lang="en-US" sz="5400" dirty="0"/>
          </a:p>
        </p:txBody>
      </p:sp>
      <p:sp>
        <p:nvSpPr>
          <p:cNvPr id="3" name="Subtitle 2"/>
          <p:cNvSpPr>
            <a:spLocks noGrp="1"/>
          </p:cNvSpPr>
          <p:nvPr>
            <p:ph type="subTitle" idx="1"/>
          </p:nvPr>
        </p:nvSpPr>
        <p:spPr/>
        <p:txBody>
          <a:bodyPr/>
          <a:lstStyle/>
          <a:p>
            <a:r>
              <a:rPr lang="en-US" dirty="0" smtClean="0"/>
              <a:t>Original paper by </a:t>
            </a:r>
            <a:r>
              <a:rPr lang="en-US" dirty="0" err="1" smtClean="0"/>
              <a:t>JeffREy</a:t>
            </a:r>
            <a:r>
              <a:rPr lang="en-US" dirty="0" smtClean="0"/>
              <a:t> </a:t>
            </a:r>
            <a:r>
              <a:rPr lang="en-US" dirty="0" smtClean="0"/>
              <a:t>dean and </a:t>
            </a:r>
            <a:r>
              <a:rPr lang="en-US" dirty="0" err="1" smtClean="0"/>
              <a:t>sanjay</a:t>
            </a:r>
            <a:r>
              <a:rPr lang="en-US" dirty="0" smtClean="0"/>
              <a:t> </a:t>
            </a:r>
            <a:r>
              <a:rPr lang="en-US" dirty="0" err="1" smtClean="0"/>
              <a:t>ghemawat</a:t>
            </a:r>
            <a:r>
              <a:rPr lang="en-US" dirty="0" smtClean="0"/>
              <a:t> , published by google. Report by amelia beckham date </a:t>
            </a:r>
            <a:r>
              <a:rPr lang="en-US" dirty="0" smtClean="0"/>
              <a:t>11/24/13</a:t>
            </a:r>
            <a:endParaRPr lang="en-US" dirty="0"/>
          </a:p>
        </p:txBody>
      </p:sp>
    </p:spTree>
    <p:extLst>
      <p:ext uri="{BB962C8B-B14F-4D97-AF65-F5344CB8AC3E}">
        <p14:creationId xmlns:p14="http://schemas.microsoft.com/office/powerpoint/2010/main" val="4221750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idea of the paper</a:t>
            </a:r>
            <a:endParaRPr lang="en-US" dirty="0"/>
          </a:p>
        </p:txBody>
      </p:sp>
      <p:sp>
        <p:nvSpPr>
          <p:cNvPr id="3" name="Content Placeholder 2"/>
          <p:cNvSpPr>
            <a:spLocks noGrp="1"/>
          </p:cNvSpPr>
          <p:nvPr>
            <p:ph idx="1"/>
          </p:nvPr>
        </p:nvSpPr>
        <p:spPr>
          <a:xfrm>
            <a:off x="1103312" y="1378040"/>
            <a:ext cx="8946541" cy="4870360"/>
          </a:xfrm>
        </p:spPr>
        <p:txBody>
          <a:bodyPr/>
          <a:lstStyle/>
          <a:p>
            <a:r>
              <a:rPr lang="en-US" dirty="0" err="1" smtClean="0"/>
              <a:t>MapReduce</a:t>
            </a:r>
            <a:r>
              <a:rPr lang="en-US" dirty="0" smtClean="0"/>
              <a:t> is a simple, hardy database system</a:t>
            </a:r>
          </a:p>
          <a:p>
            <a:r>
              <a:rPr lang="en-US" dirty="0" smtClean="0"/>
              <a:t>Used </a:t>
            </a:r>
            <a:r>
              <a:rPr lang="en-US" dirty="0" smtClean="0"/>
              <a:t>by Google</a:t>
            </a:r>
          </a:p>
          <a:p>
            <a:r>
              <a:rPr lang="en-US" dirty="0" smtClean="0"/>
              <a:t>Driven </a:t>
            </a:r>
            <a:r>
              <a:rPr lang="en-US" dirty="0" smtClean="0"/>
              <a:t>by programmers</a:t>
            </a:r>
          </a:p>
          <a:p>
            <a:r>
              <a:rPr lang="en-US" dirty="0" smtClean="0"/>
              <a:t>Multiple commodity computers used on </a:t>
            </a:r>
            <a:r>
              <a:rPr lang="en-US" dirty="0" smtClean="0"/>
              <a:t>a distributed network </a:t>
            </a:r>
            <a:r>
              <a:rPr lang="en-US" dirty="0" smtClean="0"/>
              <a:t>to </a:t>
            </a:r>
            <a:r>
              <a:rPr lang="en-US" dirty="0" smtClean="0"/>
              <a:t>handle large amounts of data, in </a:t>
            </a:r>
            <a:r>
              <a:rPr lang="en-US" dirty="0" smtClean="0"/>
              <a:t>a </a:t>
            </a:r>
            <a:r>
              <a:rPr lang="en-US" dirty="0" smtClean="0"/>
              <a:t>bandwidth efficient way </a:t>
            </a:r>
          </a:p>
          <a:p>
            <a:r>
              <a:rPr lang="en-US" dirty="0" smtClean="0"/>
              <a:t>Problems with large datasets</a:t>
            </a:r>
            <a:r>
              <a:rPr lang="en-US" dirty="0" smtClean="0"/>
              <a:t> are broken into many smaller datasets.</a:t>
            </a:r>
          </a:p>
          <a:p>
            <a:pPr lvl="1"/>
            <a:r>
              <a:rPr lang="en-US" dirty="0" smtClean="0"/>
              <a:t>Each small dataset is processed on its own machine</a:t>
            </a:r>
          </a:p>
          <a:p>
            <a:pPr lvl="1"/>
            <a:r>
              <a:rPr lang="en-US" dirty="0" smtClean="0"/>
              <a:t>Problems are processed in two phases</a:t>
            </a:r>
          </a:p>
          <a:p>
            <a:pPr lvl="2"/>
            <a:r>
              <a:rPr lang="en-US" dirty="0" smtClean="0"/>
              <a:t>Map – small dataset produces intermediate data</a:t>
            </a:r>
          </a:p>
          <a:p>
            <a:pPr lvl="2"/>
            <a:r>
              <a:rPr lang="en-US" dirty="0" smtClean="0"/>
              <a:t>Reduce – combines the intermediate data for the final result</a:t>
            </a:r>
            <a:endParaRPr lang="en-US" dirty="0"/>
          </a:p>
        </p:txBody>
      </p:sp>
    </p:spTree>
    <p:extLst>
      <p:ext uri="{BB962C8B-B14F-4D97-AF65-F5344CB8AC3E}">
        <p14:creationId xmlns:p14="http://schemas.microsoft.com/office/powerpoint/2010/main" val="656386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is implemented </a:t>
            </a:r>
            <a:endParaRPr lang="en-US" dirty="0"/>
          </a:p>
        </p:txBody>
      </p:sp>
      <p:sp>
        <p:nvSpPr>
          <p:cNvPr id="3" name="Content Placeholder 2"/>
          <p:cNvSpPr>
            <a:spLocks noGrp="1"/>
          </p:cNvSpPr>
          <p:nvPr>
            <p:ph idx="1"/>
          </p:nvPr>
        </p:nvSpPr>
        <p:spPr>
          <a:xfrm>
            <a:off x="1103312" y="1339404"/>
            <a:ext cx="8946541" cy="4908996"/>
          </a:xfrm>
        </p:spPr>
        <p:txBody>
          <a:bodyPr/>
          <a:lstStyle/>
          <a:p>
            <a:r>
              <a:rPr lang="en-US" dirty="0" smtClean="0"/>
              <a:t>It uses </a:t>
            </a:r>
            <a:r>
              <a:rPr lang="en-US" dirty="0" smtClean="0"/>
              <a:t>many (typically thousands) of commodity computers </a:t>
            </a:r>
            <a:r>
              <a:rPr lang="en-US" dirty="0" smtClean="0"/>
              <a:t>that function together to </a:t>
            </a:r>
            <a:r>
              <a:rPr lang="en-US" dirty="0" smtClean="0"/>
              <a:t>handle large </a:t>
            </a:r>
            <a:r>
              <a:rPr lang="en-US" dirty="0" smtClean="0"/>
              <a:t>datasets</a:t>
            </a:r>
            <a:endParaRPr lang="en-US" dirty="0" smtClean="0"/>
          </a:p>
          <a:p>
            <a:r>
              <a:rPr lang="en-US" dirty="0" smtClean="0"/>
              <a:t>Uses Linux </a:t>
            </a:r>
            <a:r>
              <a:rPr lang="en-US" dirty="0" smtClean="0"/>
              <a:t>on </a:t>
            </a:r>
            <a:r>
              <a:rPr lang="en-US" dirty="0" smtClean="0"/>
              <a:t>many 2 to 4 </a:t>
            </a:r>
            <a:r>
              <a:rPr lang="en-US" dirty="0" err="1" smtClean="0"/>
              <a:t>gb</a:t>
            </a:r>
            <a:r>
              <a:rPr lang="en-US" dirty="0" smtClean="0"/>
              <a:t> machines</a:t>
            </a:r>
          </a:p>
          <a:p>
            <a:r>
              <a:rPr lang="en-US" dirty="0" smtClean="0"/>
              <a:t>Similar to  the master slave protocol in </a:t>
            </a:r>
            <a:r>
              <a:rPr lang="en-US" dirty="0" err="1" smtClean="0"/>
              <a:t>scatternets</a:t>
            </a:r>
            <a:r>
              <a:rPr lang="en-US" dirty="0" smtClean="0"/>
              <a:t>, </a:t>
            </a:r>
            <a:r>
              <a:rPr lang="en-US" dirty="0" err="1" smtClean="0"/>
              <a:t>MapReduce</a:t>
            </a:r>
            <a:r>
              <a:rPr lang="en-US" dirty="0" smtClean="0"/>
              <a:t> uses a master machine </a:t>
            </a:r>
            <a:r>
              <a:rPr lang="en-US" dirty="0" smtClean="0"/>
              <a:t>which does </a:t>
            </a:r>
            <a:r>
              <a:rPr lang="en-US" dirty="0" smtClean="0"/>
              <a:t>the scheduling , and assigns </a:t>
            </a:r>
            <a:r>
              <a:rPr lang="en-US" dirty="0" smtClean="0"/>
              <a:t>maps </a:t>
            </a:r>
            <a:r>
              <a:rPr lang="en-US" dirty="0" smtClean="0"/>
              <a:t>to work on.</a:t>
            </a:r>
          </a:p>
          <a:p>
            <a:r>
              <a:rPr lang="en-US" dirty="0" smtClean="0"/>
              <a:t>Programmer inputs </a:t>
            </a:r>
            <a:r>
              <a:rPr lang="en-US" dirty="0" smtClean="0"/>
              <a:t>data and </a:t>
            </a:r>
            <a:r>
              <a:rPr lang="en-US" dirty="0" smtClean="0"/>
              <a:t>maintains </a:t>
            </a:r>
            <a:r>
              <a:rPr lang="en-US" dirty="0" smtClean="0"/>
              <a:t>the </a:t>
            </a:r>
            <a:r>
              <a:rPr lang="en-US" dirty="0" smtClean="0"/>
              <a:t>system</a:t>
            </a:r>
          </a:p>
          <a:p>
            <a:pPr lvl="1"/>
            <a:r>
              <a:rPr lang="en-US" dirty="0" err="1" smtClean="0"/>
              <a:t>MapReduce</a:t>
            </a:r>
            <a:r>
              <a:rPr lang="en-US" dirty="0" smtClean="0"/>
              <a:t> splits the input into many smaller datasets, assigns the mapping function to one of the worker computers, coordinates sending the map results to the reduce worker computers and assures that the process is resistant to hardware and software faults</a:t>
            </a:r>
            <a:endParaRPr lang="en-US" dirty="0"/>
          </a:p>
        </p:txBody>
      </p:sp>
    </p:spTree>
    <p:extLst>
      <p:ext uri="{BB962C8B-B14F-4D97-AF65-F5344CB8AC3E}">
        <p14:creationId xmlns:p14="http://schemas.microsoft.com/office/powerpoint/2010/main" val="411116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the idea</a:t>
            </a:r>
            <a:endParaRPr lang="en-US" dirty="0"/>
          </a:p>
        </p:txBody>
      </p:sp>
      <p:sp>
        <p:nvSpPr>
          <p:cNvPr id="3" name="Content Placeholder 2"/>
          <p:cNvSpPr>
            <a:spLocks noGrp="1"/>
          </p:cNvSpPr>
          <p:nvPr>
            <p:ph idx="1"/>
          </p:nvPr>
        </p:nvSpPr>
        <p:spPr>
          <a:xfrm>
            <a:off x="1103312" y="1481070"/>
            <a:ext cx="8946541" cy="4767329"/>
          </a:xfrm>
        </p:spPr>
        <p:txBody>
          <a:bodyPr/>
          <a:lstStyle/>
          <a:p>
            <a:r>
              <a:rPr lang="en-US" dirty="0" smtClean="0"/>
              <a:t>Exce</a:t>
            </a:r>
            <a:r>
              <a:rPr lang="en-US" dirty="0" smtClean="0"/>
              <a:t>llent implementation for large scale database analysis</a:t>
            </a:r>
          </a:p>
          <a:p>
            <a:pPr lvl="1"/>
            <a:r>
              <a:rPr lang="en-US" dirty="0" smtClean="0"/>
              <a:t>Easy </a:t>
            </a:r>
            <a:r>
              <a:rPr lang="en-US" dirty="0" smtClean="0"/>
              <a:t>to maintain and </a:t>
            </a:r>
            <a:r>
              <a:rPr lang="en-US" dirty="0" smtClean="0"/>
              <a:t>run</a:t>
            </a:r>
            <a:r>
              <a:rPr lang="en-US" dirty="0"/>
              <a:t>.</a:t>
            </a:r>
            <a:endParaRPr lang="en-US" dirty="0" smtClean="0"/>
          </a:p>
          <a:p>
            <a:pPr lvl="1"/>
            <a:r>
              <a:rPr lang="en-US" dirty="0" smtClean="0"/>
              <a:t>Great for programmers who are </a:t>
            </a:r>
            <a:r>
              <a:rPr lang="en-US" dirty="0" smtClean="0"/>
              <a:t>experts at parallel processing, </a:t>
            </a:r>
            <a:r>
              <a:rPr lang="en-US" dirty="0" smtClean="0"/>
              <a:t>since it is simple to use. </a:t>
            </a:r>
          </a:p>
          <a:p>
            <a:pPr lvl="1"/>
            <a:r>
              <a:rPr lang="en-US" dirty="0" smtClean="0"/>
              <a:t> Can be used for very large pools of data, such as whole populations, census, </a:t>
            </a:r>
            <a:r>
              <a:rPr lang="en-US" dirty="0" err="1" smtClean="0"/>
              <a:t>etc</a:t>
            </a:r>
            <a:endParaRPr lang="en-US" dirty="0"/>
          </a:p>
          <a:p>
            <a:pPr lvl="1"/>
            <a:r>
              <a:rPr lang="en-US" dirty="0" smtClean="0"/>
              <a:t>Requires massive hardware resources</a:t>
            </a:r>
          </a:p>
          <a:p>
            <a:pPr marL="457200" lvl="1" indent="0">
              <a:buNone/>
            </a:pPr>
            <a:endParaRPr lang="en-US" dirty="0" smtClean="0"/>
          </a:p>
        </p:txBody>
      </p:sp>
    </p:spTree>
    <p:extLst>
      <p:ext uri="{BB962C8B-B14F-4D97-AF65-F5344CB8AC3E}">
        <p14:creationId xmlns:p14="http://schemas.microsoft.com/office/powerpoint/2010/main" val="3079823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 </a:t>
            </a:r>
            <a:endParaRPr lang="en-US" dirty="0"/>
          </a:p>
        </p:txBody>
      </p:sp>
      <p:sp>
        <p:nvSpPr>
          <p:cNvPr id="3" name="Content Placeholder 2"/>
          <p:cNvSpPr>
            <a:spLocks noGrp="1"/>
          </p:cNvSpPr>
          <p:nvPr>
            <p:ph idx="1"/>
          </p:nvPr>
        </p:nvSpPr>
        <p:spPr>
          <a:xfrm>
            <a:off x="1103312" y="1378040"/>
            <a:ext cx="8946541" cy="4870360"/>
          </a:xfrm>
        </p:spPr>
        <p:txBody>
          <a:bodyPr>
            <a:normAutofit fontScale="92500" lnSpcReduction="20000"/>
          </a:bodyPr>
          <a:lstStyle/>
          <a:p>
            <a:pPr marL="0" indent="0">
              <a:buNone/>
            </a:pPr>
            <a:r>
              <a:rPr lang="en-US" dirty="0" smtClean="0"/>
              <a:t> </a:t>
            </a:r>
            <a:r>
              <a:rPr lang="en-US" dirty="0" smtClean="0"/>
              <a:t>Advantages</a:t>
            </a:r>
            <a:endParaRPr lang="en-US" dirty="0"/>
          </a:p>
          <a:p>
            <a:pPr marL="400050" lvl="1" indent="0">
              <a:buNone/>
            </a:pPr>
            <a:r>
              <a:rPr lang="en-US" dirty="0" smtClean="0"/>
              <a:t>Uses inexpensive hardware</a:t>
            </a:r>
          </a:p>
          <a:p>
            <a:pPr marL="400050" lvl="1" indent="0">
              <a:buNone/>
            </a:pPr>
            <a:r>
              <a:rPr lang="en-US" dirty="0" smtClean="0"/>
              <a:t>Fault tolerant</a:t>
            </a:r>
          </a:p>
          <a:p>
            <a:pPr marL="400050" lvl="1" indent="0">
              <a:buNone/>
            </a:pPr>
            <a:r>
              <a:rPr lang="en-US" dirty="0" smtClean="0"/>
              <a:t>User does not need to be expert in parallel processing</a:t>
            </a:r>
            <a:endParaRPr lang="en-US" dirty="0" smtClean="0"/>
          </a:p>
          <a:p>
            <a:pPr marL="0" indent="0">
              <a:buNone/>
            </a:pPr>
            <a:r>
              <a:rPr lang="en-US" dirty="0" smtClean="0"/>
              <a:t>	</a:t>
            </a:r>
            <a:r>
              <a:rPr lang="en-US" sz="1800" dirty="0" smtClean="0"/>
              <a:t>Speed – much faster than serial processing</a:t>
            </a:r>
          </a:p>
          <a:p>
            <a:pPr marL="400050" lvl="1" indent="0">
              <a:buNone/>
            </a:pPr>
            <a:r>
              <a:rPr lang="en-US" dirty="0" smtClean="0"/>
              <a:t>Since the data is broken into small pieces, the entire data for one map process can be kept in memory</a:t>
            </a:r>
          </a:p>
          <a:p>
            <a:pPr marL="400050" lvl="1" indent="0">
              <a:buNone/>
            </a:pPr>
            <a:r>
              <a:rPr lang="en-US" dirty="0" smtClean="0"/>
              <a:t>Scales well</a:t>
            </a:r>
            <a:endParaRPr lang="en-US" dirty="0" smtClean="0"/>
          </a:p>
          <a:p>
            <a:pPr marL="0" indent="0">
              <a:buNone/>
            </a:pPr>
            <a:r>
              <a:rPr lang="en-US" dirty="0" err="1" smtClean="0"/>
              <a:t>DIsadvantages</a:t>
            </a:r>
            <a:endParaRPr lang="en-US" dirty="0" smtClean="0"/>
          </a:p>
          <a:p>
            <a:pPr marL="400050" lvl="1" indent="0">
              <a:buNone/>
            </a:pPr>
            <a:r>
              <a:rPr lang="en-US" dirty="0" smtClean="0"/>
              <a:t>Problem must be capable of parallel processing</a:t>
            </a:r>
          </a:p>
          <a:p>
            <a:pPr marL="800100" lvl="2" indent="0">
              <a:buNone/>
            </a:pPr>
            <a:r>
              <a:rPr lang="en-US" dirty="0" smtClean="0"/>
              <a:t>Intermediate steps can not talk to each other</a:t>
            </a:r>
            <a:endParaRPr lang="en-US" dirty="0" smtClean="0"/>
          </a:p>
          <a:p>
            <a:pPr marL="400050" lvl="1" indent="0">
              <a:buNone/>
            </a:pPr>
            <a:r>
              <a:rPr lang="en-US" dirty="0" smtClean="0"/>
              <a:t>Relatively slow network communication</a:t>
            </a:r>
          </a:p>
          <a:p>
            <a:pPr marL="400050" lvl="1" indent="0">
              <a:buNone/>
            </a:pPr>
            <a:r>
              <a:rPr lang="en-US" dirty="0" smtClean="0"/>
              <a:t>Not useful for </a:t>
            </a:r>
            <a:r>
              <a:rPr lang="en-US" i="1" dirty="0" smtClean="0"/>
              <a:t>ad hoc </a:t>
            </a:r>
            <a:r>
              <a:rPr lang="en-US" dirty="0" smtClean="0"/>
              <a:t>queries</a:t>
            </a:r>
          </a:p>
          <a:p>
            <a:pPr marL="400050" lvl="1" indent="0">
              <a:buNone/>
            </a:pPr>
            <a:r>
              <a:rPr lang="en-US" dirty="0" smtClean="0"/>
              <a:t>Not useful for real time processing</a:t>
            </a:r>
            <a:endParaRPr lang="en-US" dirty="0"/>
          </a:p>
        </p:txBody>
      </p:sp>
    </p:spTree>
    <p:extLst>
      <p:ext uri="{BB962C8B-B14F-4D97-AF65-F5344CB8AC3E}">
        <p14:creationId xmlns:p14="http://schemas.microsoft.com/office/powerpoint/2010/main" val="3233766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uses </a:t>
            </a:r>
            <a:endParaRPr lang="en-US" dirty="0"/>
          </a:p>
        </p:txBody>
      </p:sp>
      <p:sp>
        <p:nvSpPr>
          <p:cNvPr id="3" name="Content Placeholder 2"/>
          <p:cNvSpPr>
            <a:spLocks noGrp="1"/>
          </p:cNvSpPr>
          <p:nvPr>
            <p:ph idx="1"/>
          </p:nvPr>
        </p:nvSpPr>
        <p:spPr/>
        <p:txBody>
          <a:bodyPr/>
          <a:lstStyle/>
          <a:p>
            <a:r>
              <a:rPr lang="en-US" dirty="0" smtClean="0"/>
              <a:t>Google – creates index for web search</a:t>
            </a:r>
            <a:endParaRPr lang="en-US" dirty="0" smtClean="0"/>
          </a:p>
          <a:p>
            <a:r>
              <a:rPr lang="en-US" dirty="0" smtClean="0"/>
              <a:t>Pattern based searching</a:t>
            </a:r>
            <a:endParaRPr lang="en-US" dirty="0" smtClean="0"/>
          </a:p>
          <a:p>
            <a:r>
              <a:rPr lang="en-US" dirty="0" smtClean="0"/>
              <a:t>Sorting large datasets</a:t>
            </a:r>
            <a:endParaRPr lang="en-US" dirty="0" smtClean="0"/>
          </a:p>
          <a:p>
            <a:r>
              <a:rPr lang="en-US" dirty="0" smtClean="0"/>
              <a:t>Creating </a:t>
            </a:r>
            <a:r>
              <a:rPr lang="en-US" dirty="0" smtClean="0"/>
              <a:t>an inverted indices</a:t>
            </a:r>
            <a:endParaRPr lang="en-US" dirty="0" smtClean="0"/>
          </a:p>
          <a:p>
            <a:r>
              <a:rPr lang="en-US" dirty="0" smtClean="0"/>
              <a:t>Counting URL access frequency</a:t>
            </a:r>
            <a:endParaRPr lang="en-US" dirty="0"/>
          </a:p>
        </p:txBody>
      </p:sp>
    </p:spTree>
    <p:extLst>
      <p:ext uri="{BB962C8B-B14F-4D97-AF65-F5344CB8AC3E}">
        <p14:creationId xmlns:p14="http://schemas.microsoft.com/office/powerpoint/2010/main" val="23801913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125</TotalTime>
  <Words>315</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MapReduce: Simplified Data Processing on Large Clusters</vt:lpstr>
      <vt:lpstr>Main idea of the paper</vt:lpstr>
      <vt:lpstr>How it is implemented </vt:lpstr>
      <vt:lpstr>Analysis of the idea</vt:lpstr>
      <vt:lpstr>Advantages and disadvantages </vt:lpstr>
      <vt:lpstr>Real world uses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 Simplified Data Processing on Large Clusters</dc:title>
  <dc:creator>amelia beckham</dc:creator>
  <cp:lastModifiedBy>amelia beckham</cp:lastModifiedBy>
  <cp:revision>13</cp:revision>
  <dcterms:created xsi:type="dcterms:W3CDTF">2013-11-14T23:11:45Z</dcterms:created>
  <dcterms:modified xsi:type="dcterms:W3CDTF">2013-11-24T21:20:23Z</dcterms:modified>
</cp:coreProperties>
</file>