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87D6-8042-4877-B522-B67DCE30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6E2D0-D61B-4360-AAF1-96DAE3366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C19E-D745-4E52-A5BA-8FBA04FE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A4A3-18ED-4B1A-BBD6-4A488EC0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9666-720B-4B43-8AF3-7A0E30F2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1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9157-04C6-4841-ABCF-7725F24F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F3560-DBF5-4F12-BE33-C9967787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6204-60D7-452F-9476-9970B64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C608-757D-4F34-9F82-60516CA3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C2B4-3152-4CA0-9913-815C13DA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EB660-CF0B-43B6-8B89-8373A51DC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0BD71-3A93-457E-9483-65D5748C8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6E43-3015-442B-AF46-30A86C6A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44B6-C5A0-43F2-A213-07C9D76F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6EA8-2844-4686-B23B-DD1F4AF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B9AE-1230-40DE-AFC8-4BECEE2D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72F7-31F1-423D-A907-CF57DB69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9562-A4DC-4A30-B9F5-9AD9CB8B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9530-B826-47CD-A915-83D97445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D1C6-C271-4770-BE36-33F9E077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8A94-BB15-4889-9CB1-17F842AD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88ADB-71CB-4E82-B152-C341AFCD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0BBD-E65B-4F57-9919-7FE81FF8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F9D8-8611-4DE3-AADD-D61059A9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3DB9-1053-48F8-B3CE-EE69252C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0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0181-FA64-4313-9456-F7AF1C02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1E04-0B37-4883-A357-E9E3F592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C9D00-80AA-4116-B863-4A16A473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550B-E1E2-4234-9F14-737151B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410C-059A-45E5-9FA9-2907CB57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A4454-8FDF-4FF1-B8AC-DAA9C4A0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093C-B4F0-46A6-89EA-FA361192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67A6-1CE2-44F9-8CC0-2DF21B9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60FC-F43F-4338-9A15-8D2F02F2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63DBB-79B4-4B89-9A38-5DD0E084B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0479-31D0-43B0-95AF-1FF780869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FC35D-229C-46C8-938B-4B60C84F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A7BE0-3BAA-4CA3-A956-ED550687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46B9C-E134-42A7-87C5-B6F2502D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D3E9-4C87-4A0E-9612-D5C98BC2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E46E2-754F-459B-9EFF-339B0F56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D6B42-EAE3-4051-AFAF-E1201FFD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9D689-6C76-460A-A140-EA8D02CF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3D691-734B-449A-AF5A-5E1E6E0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B27-01EA-4E0C-99BB-1234857B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B1B3-C48C-43AD-979C-F45F9AF2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4ED2-E590-48B5-B399-4EA0A97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7443-475A-4587-92E2-82A84DB0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0591-E612-48A6-91BE-9A7AABDD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B3A0-F160-45C9-B65F-70D13C67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AA9D-AF03-4C8D-828F-8FB2A655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DCBA-746C-4BDC-992A-49E9879F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D065-8679-48C4-A823-40A3E9AA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894A7-D3C9-4846-BA0D-2CC14F21A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696A7-12A0-4FFB-9977-83820E90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D1D59-F925-47B8-A12E-45BEEB3A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0BD77-CE97-46A8-A65F-6F520962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5D8BA-25B9-46BF-A1AB-677A729A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2DB15-1D9A-4653-A431-C73F1D2D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F11D-C884-4599-B2CC-D554BB0C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C1FC-8B9E-4B5C-834C-67DFF7ED2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522B-03F5-461B-9430-802AD5D0E9D3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5101-3F98-47BE-8D28-D4F89EC3A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10E1-1037-43D0-8654-1C21424F1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9EC75-8EF1-43F9-AEE1-E5CDE1CB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A3082BC6-4443-4903-AED0-FC5E2093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64" y="5312119"/>
            <a:ext cx="3473174" cy="20761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EA12630-2E7C-4FEB-BFDC-86EFE2A1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65" y="5507124"/>
            <a:ext cx="3496985" cy="211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392FB4-02A9-4535-89A9-3562303A2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5" y="4610323"/>
            <a:ext cx="696913" cy="647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CC60B3-4663-4D1B-83A3-4EC7D56ED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968575"/>
            <a:ext cx="552451" cy="1183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D552EC-7438-42BC-AED0-72C6084CA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8" y="20583"/>
            <a:ext cx="11121391" cy="68374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7ED85B-B3B9-4E5C-A745-5DC3F10CF6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t="2076" r="6554" b="2963"/>
          <a:stretch/>
        </p:blipFill>
        <p:spPr>
          <a:xfrm>
            <a:off x="1297864" y="431898"/>
            <a:ext cx="4193521" cy="603551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2C91D3B-94D4-48F4-AB9F-BC3BAA8E6E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"/>
          <a:stretch/>
        </p:blipFill>
        <p:spPr>
          <a:xfrm>
            <a:off x="5227478" y="233364"/>
            <a:ext cx="3816777" cy="6280904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52C3EDAD-3CED-4CBB-B753-9BC416321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48" y="3367980"/>
            <a:ext cx="1072107" cy="16579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C09E015-96E5-4105-87C8-71CAB488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573" y="6393655"/>
            <a:ext cx="272402" cy="15869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0136A867-C8C3-47E8-BC44-AA94405CF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89" y="6393655"/>
            <a:ext cx="272402" cy="15869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973B1855-85AA-4E6D-9C81-C84E7AE59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23" y="6226969"/>
            <a:ext cx="824852" cy="11943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AAD3E53-A18F-4B11-AF7E-FA800591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89" y="4108450"/>
            <a:ext cx="1017086" cy="14961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F7D49E7-A219-46D8-A695-3E5E8DDD6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25" y="3098130"/>
            <a:ext cx="982728" cy="14961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E63A55D-56AC-4CF5-8AF1-3925CEA5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50" y="5203031"/>
            <a:ext cx="469900" cy="18811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A27FCF5-F455-4E5B-BA3F-B84238D4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66" y="4975639"/>
            <a:ext cx="650080" cy="12144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9084E7-9084-4A72-9C62-02C0C4EFDD19}"/>
              </a:ext>
            </a:extLst>
          </p:cNvPr>
          <p:cNvCxnSpPr>
            <a:cxnSpLocks/>
          </p:cNvCxnSpPr>
          <p:nvPr/>
        </p:nvCxnSpPr>
        <p:spPr>
          <a:xfrm>
            <a:off x="765334" y="129540"/>
            <a:ext cx="0" cy="652843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BEECF0-6DC0-4C8B-9F27-A24480B3CB55}"/>
              </a:ext>
            </a:extLst>
          </p:cNvPr>
          <p:cNvCxnSpPr>
            <a:cxnSpLocks/>
          </p:cNvCxnSpPr>
          <p:nvPr/>
        </p:nvCxnSpPr>
        <p:spPr>
          <a:xfrm>
            <a:off x="10085545" y="100013"/>
            <a:ext cx="0" cy="655796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9DCD36-8EC0-4592-B698-11AD14A60EB9}"/>
              </a:ext>
            </a:extLst>
          </p:cNvPr>
          <p:cNvCxnSpPr>
            <a:cxnSpLocks/>
          </p:cNvCxnSpPr>
          <p:nvPr/>
        </p:nvCxnSpPr>
        <p:spPr>
          <a:xfrm flipH="1">
            <a:off x="765334" y="6657975"/>
            <a:ext cx="932021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21BC-D8C1-4AFD-BBC0-90F351D15DE8}"/>
              </a:ext>
            </a:extLst>
          </p:cNvPr>
          <p:cNvCxnSpPr>
            <a:cxnSpLocks/>
          </p:cNvCxnSpPr>
          <p:nvPr/>
        </p:nvCxnSpPr>
        <p:spPr>
          <a:xfrm flipH="1">
            <a:off x="1360646" y="6527006"/>
            <a:ext cx="8635999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74172B-720F-456F-BCDE-C9D42055DD7C}"/>
              </a:ext>
            </a:extLst>
          </p:cNvPr>
          <p:cNvCxnSpPr>
            <a:cxnSpLocks/>
          </p:cNvCxnSpPr>
          <p:nvPr/>
        </p:nvCxnSpPr>
        <p:spPr>
          <a:xfrm>
            <a:off x="9996645" y="233363"/>
            <a:ext cx="0" cy="629364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0F8337-B0AE-4C24-B3FE-164386625222}"/>
              </a:ext>
            </a:extLst>
          </p:cNvPr>
          <p:cNvCxnSpPr>
            <a:cxnSpLocks/>
          </p:cNvCxnSpPr>
          <p:nvPr/>
        </p:nvCxnSpPr>
        <p:spPr>
          <a:xfrm>
            <a:off x="1360646" y="216694"/>
            <a:ext cx="0" cy="631031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C76D8B-99E9-4FCF-A36E-5B0C28125EC7}"/>
              </a:ext>
            </a:extLst>
          </p:cNvPr>
          <p:cNvCxnSpPr>
            <a:cxnSpLocks/>
          </p:cNvCxnSpPr>
          <p:nvPr/>
        </p:nvCxnSpPr>
        <p:spPr>
          <a:xfrm flipH="1">
            <a:off x="1271749" y="4933147"/>
            <a:ext cx="1002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E1E137E5-0550-4F5A-8DD3-3F0A443B3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69" y="5062791"/>
            <a:ext cx="369137" cy="7049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F052E96-6DB8-43E1-9A04-76D88505B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7" y="5419725"/>
            <a:ext cx="574280" cy="6429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419C5B5-8636-4BC0-8C05-6CF45DE04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95" y="5274613"/>
            <a:ext cx="65086" cy="21178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189B124-06EB-4F62-A79A-373C7722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49" y="129541"/>
            <a:ext cx="65086" cy="535447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2A10133-F378-4A7E-82AC-E892526E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292" y="5024721"/>
            <a:ext cx="640558" cy="1140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1197944-E20A-42AD-9178-8043CBAF90B7}"/>
              </a:ext>
            </a:extLst>
          </p:cNvPr>
          <p:cNvSpPr txBox="1"/>
          <p:nvPr/>
        </p:nvSpPr>
        <p:spPr>
          <a:xfrm>
            <a:off x="10266875" y="5008597"/>
            <a:ext cx="1300143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/>
              <a:t>HandlerServerResponse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FD7435-C09E-4674-9A28-CFF17AA10C76}"/>
              </a:ext>
            </a:extLst>
          </p:cNvPr>
          <p:cNvSpPr txBox="1"/>
          <p:nvPr/>
        </p:nvSpPr>
        <p:spPr>
          <a:xfrm>
            <a:off x="10455775" y="5178555"/>
            <a:ext cx="130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Socket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1A42F21-1C03-44BA-99C7-59264F821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03" y="2826543"/>
            <a:ext cx="471327" cy="18811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10B0E3F-22C0-4F88-B75F-9CB0251A2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69" y="2672953"/>
            <a:ext cx="551419" cy="105966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7A05633-5535-47FB-94D6-C3B52AE51848}"/>
              </a:ext>
            </a:extLst>
          </p:cNvPr>
          <p:cNvSpPr txBox="1"/>
          <p:nvPr/>
        </p:nvSpPr>
        <p:spPr>
          <a:xfrm>
            <a:off x="9165236" y="2636671"/>
            <a:ext cx="12241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HandlerClientRequest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595ADB-914F-4898-B83E-DCBEE6FC2586}"/>
              </a:ext>
            </a:extLst>
          </p:cNvPr>
          <p:cNvSpPr txBox="1"/>
          <p:nvPr/>
        </p:nvSpPr>
        <p:spPr>
          <a:xfrm>
            <a:off x="9304495" y="2816666"/>
            <a:ext cx="130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Socket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57E316-7568-47FF-8194-9BCF66C66ECE}"/>
              </a:ext>
            </a:extLst>
          </p:cNvPr>
          <p:cNvSpPr txBox="1"/>
          <p:nvPr/>
        </p:nvSpPr>
        <p:spPr>
          <a:xfrm>
            <a:off x="10341778" y="4065317"/>
            <a:ext cx="1300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ServerResponse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17BE41-F42B-4E5D-AEA3-694BE56D24AF}"/>
              </a:ext>
            </a:extLst>
          </p:cNvPr>
          <p:cNvSpPr txBox="1"/>
          <p:nvPr/>
        </p:nvSpPr>
        <p:spPr>
          <a:xfrm>
            <a:off x="10389394" y="3042828"/>
            <a:ext cx="1300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ClientRequest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74C2E4-46A7-4020-9ABC-6D18A1BFDC66}"/>
              </a:ext>
            </a:extLst>
          </p:cNvPr>
          <p:cNvSpPr txBox="1"/>
          <p:nvPr/>
        </p:nvSpPr>
        <p:spPr>
          <a:xfrm>
            <a:off x="10781619" y="6380976"/>
            <a:ext cx="130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Form</a:t>
            </a:r>
          </a:p>
          <a:p>
            <a:endParaRPr lang="en-US" sz="6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61EB79-644A-4491-94A7-947CE00974A7}"/>
              </a:ext>
            </a:extLst>
          </p:cNvPr>
          <p:cNvSpPr txBox="1"/>
          <p:nvPr/>
        </p:nvSpPr>
        <p:spPr>
          <a:xfrm>
            <a:off x="10030628" y="6157675"/>
            <a:ext cx="1300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ClientInterface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E2827-22C9-49D6-B773-3E18E98D3230}"/>
              </a:ext>
            </a:extLst>
          </p:cNvPr>
          <p:cNvSpPr txBox="1"/>
          <p:nvPr/>
        </p:nvSpPr>
        <p:spPr>
          <a:xfrm>
            <a:off x="10097256" y="6376432"/>
            <a:ext cx="13001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Controller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CB42144-070B-49C0-9DC7-482EAA301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96" y="3586972"/>
            <a:ext cx="941938" cy="4919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B627F6-38F0-4AAA-B75C-2689628ABEE2}"/>
              </a:ext>
            </a:extLst>
          </p:cNvPr>
          <p:cNvCxnSpPr>
            <a:cxnSpLocks/>
          </p:cNvCxnSpPr>
          <p:nvPr/>
        </p:nvCxnSpPr>
        <p:spPr>
          <a:xfrm flipH="1" flipV="1">
            <a:off x="4841299" y="2242709"/>
            <a:ext cx="393600" cy="1531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2D6894D-9F6D-4B3A-9DE0-F8687624F8E5}"/>
              </a:ext>
            </a:extLst>
          </p:cNvPr>
          <p:cNvSpPr txBox="1"/>
          <p:nvPr/>
        </p:nvSpPr>
        <p:spPr>
          <a:xfrm>
            <a:off x="5475302" y="3337869"/>
            <a:ext cx="130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Controller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6D9666A1-D7B0-4E10-A3AF-7A975437D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246" y="279327"/>
            <a:ext cx="685317" cy="5166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CC1A7AAE-55AB-4552-A34A-3BEC5CDD7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63" y="279328"/>
            <a:ext cx="667944" cy="5166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38284DD-5B9E-4BC3-BAAA-10F20FE69C23}"/>
              </a:ext>
            </a:extLst>
          </p:cNvPr>
          <p:cNvSpPr txBox="1"/>
          <p:nvPr/>
        </p:nvSpPr>
        <p:spPr>
          <a:xfrm>
            <a:off x="6827793" y="224087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20" b="1"/>
              <a:t>U</a:t>
            </a:r>
            <a:r>
              <a:rPr lang="en-US" sz="520" b="1"/>
              <a:t>c</a:t>
            </a:r>
            <a:r>
              <a:rPr lang="sr-Latn-RS" sz="520" b="1"/>
              <a:t>itajProizvodjaca</a:t>
            </a:r>
            <a:r>
              <a:rPr lang="en-US" sz="520" b="1"/>
              <a:t>SO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7996F24-15B6-4780-AEEA-F631F3720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93" y="712461"/>
            <a:ext cx="720388" cy="55177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E7A6FB7-74C5-4E1B-A715-9E80CEDFEACC}"/>
              </a:ext>
            </a:extLst>
          </p:cNvPr>
          <p:cNvSpPr txBox="1"/>
          <p:nvPr/>
        </p:nvSpPr>
        <p:spPr>
          <a:xfrm>
            <a:off x="6899772" y="650521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20" b="1"/>
              <a:t>U</a:t>
            </a:r>
            <a:r>
              <a:rPr lang="en-US" sz="520" b="1"/>
              <a:t>c</a:t>
            </a:r>
            <a:r>
              <a:rPr lang="sr-Latn-RS" sz="520" b="1"/>
              <a:t>itaj</a:t>
            </a:r>
            <a:r>
              <a:rPr lang="en-US" sz="520" b="1"/>
              <a:t>VrsteSO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A0872A9-149B-4281-94B9-57E28051E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41" y="1138895"/>
            <a:ext cx="642017" cy="5257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1BC8088-A211-48B2-86D6-794D1DDB5E80}"/>
              </a:ext>
            </a:extLst>
          </p:cNvPr>
          <p:cNvSpPr txBox="1"/>
          <p:nvPr/>
        </p:nvSpPr>
        <p:spPr>
          <a:xfrm>
            <a:off x="6825894" y="1076513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ZapamtiProizvodSO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EFCB426-A43A-4042-99B2-889275E73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93" y="1474012"/>
            <a:ext cx="684615" cy="6187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1D072A1-BE62-46BA-98FC-5070BEC6B786}"/>
              </a:ext>
            </a:extLst>
          </p:cNvPr>
          <p:cNvSpPr txBox="1"/>
          <p:nvPr/>
        </p:nvSpPr>
        <p:spPr>
          <a:xfrm>
            <a:off x="6825895" y="1418772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PretraziProizvodeSO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00A9CED-791B-4FBE-AD53-4F35D921B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42" y="1919152"/>
            <a:ext cx="728088" cy="46855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6714F366-CD0C-40B7-8AD7-DD359A3B9E5C}"/>
              </a:ext>
            </a:extLst>
          </p:cNvPr>
          <p:cNvSpPr txBox="1"/>
          <p:nvPr/>
        </p:nvSpPr>
        <p:spPr>
          <a:xfrm>
            <a:off x="6818580" y="1853684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IzmeniProizvoidSO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AA9C43F-EAF4-46D4-A88B-6E8D6EFBA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87" y="2242709"/>
            <a:ext cx="623960" cy="4704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719B2F09-4E32-4437-8983-A3BB898912E1}"/>
              </a:ext>
            </a:extLst>
          </p:cNvPr>
          <p:cNvSpPr txBox="1"/>
          <p:nvPr/>
        </p:nvSpPr>
        <p:spPr>
          <a:xfrm>
            <a:off x="6863246" y="2186178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ObrisiProizvodSO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7303D61-AA15-43E4-86D9-3376D86D2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53" y="2594591"/>
            <a:ext cx="667486" cy="50323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32E3732-84C7-4480-8191-7E614FBF0666}"/>
              </a:ext>
            </a:extLst>
          </p:cNvPr>
          <p:cNvSpPr txBox="1"/>
          <p:nvPr/>
        </p:nvSpPr>
        <p:spPr>
          <a:xfrm>
            <a:off x="6872772" y="2532343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20" b="1"/>
              <a:t>U</a:t>
            </a:r>
            <a:r>
              <a:rPr lang="en-US" sz="520" b="1"/>
              <a:t>c</a:t>
            </a:r>
            <a:r>
              <a:rPr lang="sr-Latn-RS" sz="520" b="1"/>
              <a:t>itaj</a:t>
            </a:r>
            <a:r>
              <a:rPr lang="en-US" sz="520" b="1"/>
              <a:t>MestaSO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5FB4F94-901E-4FB3-85D1-BB880EDD0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25" y="3028515"/>
            <a:ext cx="631342" cy="61877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FAB3D77C-B9CF-4A78-AEC4-BB5A08E48FC4}"/>
              </a:ext>
            </a:extLst>
          </p:cNvPr>
          <p:cNvSpPr txBox="1"/>
          <p:nvPr/>
        </p:nvSpPr>
        <p:spPr>
          <a:xfrm>
            <a:off x="6801453" y="2973275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ZapamtiNaruciocaSO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A42DB278-C790-42F7-8435-227D61BF9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87" y="3395930"/>
            <a:ext cx="632807" cy="4909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F8EFD30C-AF63-4417-A45A-1BD3AECF38C7}"/>
              </a:ext>
            </a:extLst>
          </p:cNvPr>
          <p:cNvSpPr txBox="1"/>
          <p:nvPr/>
        </p:nvSpPr>
        <p:spPr>
          <a:xfrm>
            <a:off x="6815660" y="3336658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PretraziNarucioceSO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75EE3BA4-BF56-4F20-84C6-DCD2D9274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25" y="3871521"/>
            <a:ext cx="648470" cy="61877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C49ED63D-A7C6-429A-A9E4-DB41611CECB1}"/>
              </a:ext>
            </a:extLst>
          </p:cNvPr>
          <p:cNvSpPr txBox="1"/>
          <p:nvPr/>
        </p:nvSpPr>
        <p:spPr>
          <a:xfrm>
            <a:off x="6818581" y="3816281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IzmeniNaruciocaSO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097172B7-0FFF-40C3-984C-9564CEC8D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19" y="4206132"/>
            <a:ext cx="643448" cy="61877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2FBF32C-965E-4C60-A3F8-B9DFA52FA5D8}"/>
              </a:ext>
            </a:extLst>
          </p:cNvPr>
          <p:cNvSpPr txBox="1"/>
          <p:nvPr/>
        </p:nvSpPr>
        <p:spPr>
          <a:xfrm>
            <a:off x="6801453" y="4150892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20" b="1"/>
              <a:t>U</a:t>
            </a:r>
            <a:r>
              <a:rPr lang="en-US" sz="520" b="1"/>
              <a:t>c</a:t>
            </a:r>
            <a:r>
              <a:rPr lang="sr-Latn-RS" sz="520" b="1"/>
              <a:t>itajProiz</a:t>
            </a:r>
            <a:r>
              <a:rPr lang="en-US" sz="520" b="1"/>
              <a:t>vodeSO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1F49862E-5CA9-49AB-9EF8-C4DFEDBEE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94" y="4630431"/>
            <a:ext cx="735369" cy="61877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6509FC46-9DFE-4F45-88E3-ABC3DEC6C5F1}"/>
              </a:ext>
            </a:extLst>
          </p:cNvPr>
          <p:cNvSpPr txBox="1"/>
          <p:nvPr/>
        </p:nvSpPr>
        <p:spPr>
          <a:xfrm>
            <a:off x="6818581" y="4586769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20" b="1"/>
              <a:t>U</a:t>
            </a:r>
            <a:r>
              <a:rPr lang="en-US" sz="520" b="1"/>
              <a:t>c</a:t>
            </a:r>
            <a:r>
              <a:rPr lang="sr-Latn-RS" sz="520" b="1"/>
              <a:t>itaj</a:t>
            </a:r>
            <a:r>
              <a:rPr lang="en-US" sz="520" b="1"/>
              <a:t>NarucioceSO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6F36E1B-B4E6-486D-883F-69B0D3E7D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88" y="5068362"/>
            <a:ext cx="639949" cy="48247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90748C96-E5E3-4B54-986C-511FC042193E}"/>
              </a:ext>
            </a:extLst>
          </p:cNvPr>
          <p:cNvSpPr txBox="1"/>
          <p:nvPr/>
        </p:nvSpPr>
        <p:spPr>
          <a:xfrm>
            <a:off x="6818581" y="4999492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ZapamtiNarudzbuSO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AB2C4E6-454E-4B28-9674-8FF31E3D5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16" y="5376822"/>
            <a:ext cx="739147" cy="55725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F1BAB84D-DED7-4B16-81B9-BA16DDFEED5E}"/>
              </a:ext>
            </a:extLst>
          </p:cNvPr>
          <p:cNvSpPr txBox="1"/>
          <p:nvPr/>
        </p:nvSpPr>
        <p:spPr>
          <a:xfrm>
            <a:off x="6791247" y="5310665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PretraziNarudzbeSO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AA990325-6189-4589-9D3A-4E200622F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19" y="5784516"/>
            <a:ext cx="633242" cy="61877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C9500C22-9E29-47E2-BDFC-598DF6B9B7B4}"/>
              </a:ext>
            </a:extLst>
          </p:cNvPr>
          <p:cNvSpPr txBox="1"/>
          <p:nvPr/>
        </p:nvSpPr>
        <p:spPr>
          <a:xfrm>
            <a:off x="6803152" y="5734038"/>
            <a:ext cx="791319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ObrisiNarudzbuSO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AADBF4A3-36D9-4C52-B32F-31774FD53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25" y="6114629"/>
            <a:ext cx="684614" cy="61877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71FF2214-3645-45CA-ADF0-246875FEA61F}"/>
              </a:ext>
            </a:extLst>
          </p:cNvPr>
          <p:cNvSpPr txBox="1"/>
          <p:nvPr/>
        </p:nvSpPr>
        <p:spPr>
          <a:xfrm>
            <a:off x="6863246" y="6066532"/>
            <a:ext cx="745505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1"/>
              <a:t>PronadjiProdavcaSO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282DC0-649B-469B-94EF-8732AC0A5A0C}"/>
              </a:ext>
            </a:extLst>
          </p:cNvPr>
          <p:cNvSpPr txBox="1"/>
          <p:nvPr/>
        </p:nvSpPr>
        <p:spPr>
          <a:xfrm>
            <a:off x="7978678" y="3522866"/>
            <a:ext cx="1671892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="1"/>
              <a:t>&lt;&lt;Abstract&gt;&gt;AbstractGenericOperation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4A391E-B7A9-4D9F-AC6E-872003599C7F}"/>
              </a:ext>
            </a:extLst>
          </p:cNvPr>
          <p:cNvCxnSpPr/>
          <p:nvPr/>
        </p:nvCxnSpPr>
        <p:spPr>
          <a:xfrm>
            <a:off x="5248079" y="3538873"/>
            <a:ext cx="1078706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A4A4A4"/>
      </a:dk1>
      <a:lt1>
        <a:sysClr val="window" lastClr="37373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Nebitan Lik</dc:creator>
  <cp:lastModifiedBy>Nebitan Lik</cp:lastModifiedBy>
  <cp:revision>13</cp:revision>
  <dcterms:created xsi:type="dcterms:W3CDTF">2020-09-11T16:35:48Z</dcterms:created>
  <dcterms:modified xsi:type="dcterms:W3CDTF">2020-09-11T18:09:09Z</dcterms:modified>
</cp:coreProperties>
</file>