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KjgQfr80loiCedUFUkBheqyF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52" name="Google Shape;352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61" name="Google Shape;361;p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6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16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5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6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29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3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3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3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3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3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3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3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3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3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32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3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3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3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3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32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3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33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3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3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3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3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3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33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3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3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3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3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34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34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3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34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34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34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34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34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3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6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37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8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8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38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8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8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8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8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8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38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38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38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38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38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38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38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38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38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39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9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20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20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b="0" i="0" u="sng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1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1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21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21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21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21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21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1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21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21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1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21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21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21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21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1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21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21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22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2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2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2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2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2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2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2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2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23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2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2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2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"/>
          <p:cNvSpPr txBox="1">
            <a:spLocks noGrp="1"/>
          </p:cNvSpPr>
          <p:nvPr>
            <p:ph type="subTitle" idx="6"/>
          </p:nvPr>
        </p:nvSpPr>
        <p:spPr>
          <a:xfrm>
            <a:off x="668275" y="1303142"/>
            <a:ext cx="109624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Course Introduction</a:t>
            </a:r>
            <a:endParaRPr/>
          </a:p>
        </p:txBody>
      </p:sp>
      <p:sp>
        <p:nvSpPr>
          <p:cNvPr id="342" name="Google Shape;342;p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43" name="Google Shape;34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800"/>
              <a:buNone/>
            </a:pPr>
            <a:r>
              <a:rPr lang="en-US" sz="1800"/>
              <a:t>Software University</a:t>
            </a:r>
            <a:endParaRPr/>
          </a:p>
        </p:txBody>
      </p:sp>
      <p:sp>
        <p:nvSpPr>
          <p:cNvPr id="344" name="Google Shape;344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</a:t>
            </a:r>
            <a:endParaRPr/>
          </a:p>
        </p:txBody>
      </p:sp>
      <p:sp>
        <p:nvSpPr>
          <p:cNvPr id="345" name="Google Shape;345;p1"/>
          <p:cNvSpPr txBox="1">
            <a:spLocks noGrp="1"/>
          </p:cNvSpPr>
          <p:nvPr>
            <p:ph type="body" idx="4"/>
          </p:nvPr>
        </p:nvSpPr>
        <p:spPr>
          <a:xfrm>
            <a:off x="672561" y="4938804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SoftUni Team</a:t>
            </a:r>
            <a:endParaRPr/>
          </a:p>
        </p:txBody>
      </p:sp>
      <p:sp>
        <p:nvSpPr>
          <p:cNvPr id="346" name="Google Shape;346;p1"/>
          <p:cNvSpPr txBox="1">
            <a:spLocks noGrp="1"/>
          </p:cNvSpPr>
          <p:nvPr>
            <p:ph type="body" idx="3"/>
          </p:nvPr>
        </p:nvSpPr>
        <p:spPr>
          <a:xfrm>
            <a:off x="554670" y="5390699"/>
            <a:ext cx="2980696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Technical Trainers</a:t>
            </a:r>
            <a:endParaRPr/>
          </a:p>
        </p:txBody>
      </p:sp>
      <p:pic>
        <p:nvPicPr>
          <p:cNvPr id="347" name="Google Shape;34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344" y="3587514"/>
            <a:ext cx="2980696" cy="108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>
            <a:spLocks noGrp="1"/>
          </p:cNvSpPr>
          <p:nvPr>
            <p:ph type="body" idx="1"/>
          </p:nvPr>
        </p:nvSpPr>
        <p:spPr>
          <a:xfrm>
            <a:off x="2057400" y="1143000"/>
            <a:ext cx="9927000" cy="5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Lessons: ~11h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Practical exercises: ~10h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Exam: 5-6 hours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Test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Practical exam</a:t>
            </a:r>
            <a:endParaRPr dirty="0"/>
          </a:p>
          <a:p>
            <a:pPr marL="360362" lvl="0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Schedule: April-May 202</a:t>
            </a:r>
            <a:r>
              <a:rPr lang="en-US" dirty="0"/>
              <a:t>1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Exam date: 27</a:t>
            </a:r>
            <a:r>
              <a:rPr lang="en-US" sz="3400" baseline="30000" dirty="0"/>
              <a:t>th</a:t>
            </a:r>
            <a:r>
              <a:rPr lang="en-US" sz="3400" dirty="0"/>
              <a:t> of June 2021 and 3</a:t>
            </a:r>
            <a:r>
              <a:rPr lang="en-US" sz="2800" dirty="0"/>
              <a:t>rd</a:t>
            </a:r>
            <a:r>
              <a:rPr lang="en-US" sz="3400" dirty="0"/>
              <a:t> of July</a:t>
            </a:r>
            <a:r>
              <a:rPr lang="bg-BG" sz="3400" dirty="0"/>
              <a:t> </a:t>
            </a:r>
            <a:r>
              <a:rPr lang="en-US" sz="3400" dirty="0"/>
              <a:t>(retake)</a:t>
            </a:r>
            <a:endParaRPr dirty="0"/>
          </a:p>
          <a:p>
            <a:pPr marL="803275" lvl="1" indent="-1571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Training Duration</a:t>
            </a:r>
            <a:endParaRPr/>
          </a:p>
        </p:txBody>
      </p:sp>
      <p:sp>
        <p:nvSpPr>
          <p:cNvPr id="426" name="Google Shape;426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32" name="Google Shape;432;p1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6 problems for 4 hours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solved problem gives certain amount of points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Min points for passing the exam - 20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Max points - 60</a:t>
            </a:r>
            <a:endParaRPr/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Practical Programming Exam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449" name="Google Shape;449;p1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4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59" name="Google Shape;459;p14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Program</a:t>
            </a:r>
            <a:endParaRPr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Trainers Team</a:t>
            </a:r>
            <a:endParaRPr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Organization</a:t>
            </a:r>
            <a:endParaRPr/>
          </a:p>
          <a:p>
            <a:pPr marL="803275" lvl="1" indent="-360363" algn="l" rtl="0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Duration</a:t>
            </a:r>
            <a:endParaRPr/>
          </a:p>
          <a:p>
            <a:pPr marL="803275" lvl="1" indent="-360363" algn="l" rtl="0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Practical Programming Exam</a:t>
            </a:r>
            <a:endParaRPr/>
          </a:p>
        </p:txBody>
      </p:sp>
      <p:sp>
        <p:nvSpPr>
          <p:cNvPr id="355" name="Google Shape;355;p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6" name="Google Shape;356;p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 dirty="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 dirty="0">
                <a:solidFill>
                  <a:schemeClr val="lt1"/>
                </a:solidFill>
              </a:rPr>
              <a:t>sli.do</a:t>
            </a:r>
            <a:endParaRPr sz="7200" b="1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 dirty="0"/>
              <a:t>#Unity3D-Basics</a:t>
            </a:r>
            <a:endParaRPr sz="11500" dirty="0"/>
          </a:p>
        </p:txBody>
      </p:sp>
      <p:sp>
        <p:nvSpPr>
          <p:cNvPr id="364" name="Google Shape;364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5" name="Google Shape;365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372" name="Google Shape;372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-4204" r="-4203"/>
          <a:stretch/>
        </p:blipFill>
        <p:spPr>
          <a:xfrm>
            <a:off x="5590975" y="4551725"/>
            <a:ext cx="5667359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4" descr="Ð ÐµÐ·ÑÐ»ÑÐ°Ñ Ñ Ð¸Ð·Ð¾Ð±ÑÐ°Ð¶ÐµÐ½Ð¸Ðµ Ð·Ð° indeavr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-14632" t="-16118" r="-14633" b="-8642"/>
          <a:stretch/>
        </p:blipFill>
        <p:spPr>
          <a:xfrm>
            <a:off x="3781707" y="3479757"/>
            <a:ext cx="3961114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4" descr="Ð ÐµÐ·ÑÐ»ÑÐ°Ñ Ñ Ð¸Ð·Ð¾Ð±ÑÐ°Ð¶ÐµÐ½Ð¸Ðµ Ð·Ð° netpeak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l="-7290" t="-11436" r="-7290" b="-11435"/>
          <a:stretch/>
        </p:blipFill>
        <p:spPr>
          <a:xfrm>
            <a:off x="3038489" y="1476383"/>
            <a:ext cx="5577429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4" descr="Ð ÐµÐ·ÑÐ»ÑÐ°Ñ Ñ Ð¸Ð·Ð¾Ð±ÑÐ°Ð¶ÐµÐ½Ð¸Ðµ Ð·Ð° software group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l="-12284" r="-9241"/>
          <a:stretch/>
        </p:blipFill>
        <p:spPr>
          <a:xfrm>
            <a:off x="1068698" y="2475025"/>
            <a:ext cx="3857374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7" name="Google Shape;377;p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l="-21826" t="-8951" r="-21826" b="-8950"/>
          <a:stretch/>
        </p:blipFill>
        <p:spPr>
          <a:xfrm>
            <a:off x="8743466" y="1467222"/>
            <a:ext cx="2519002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8" name="Google Shape;378;p4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9" name="Google Shape;379;p4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l="-28589" t="-22282" r="-30138" b="-23830"/>
          <a:stretch/>
        </p:blipFill>
        <p:spPr>
          <a:xfrm>
            <a:off x="1068697" y="1468374"/>
            <a:ext cx="1748647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0" name="Google Shape;380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68697" y="3479757"/>
            <a:ext cx="2466975" cy="87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1" name="Google Shape;381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53202" y="2459978"/>
            <a:ext cx="1148005" cy="87842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931902" y="4551119"/>
            <a:ext cx="1502916" cy="863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66524" y="3487385"/>
            <a:ext cx="3291810" cy="86867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4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68697" y="5565962"/>
            <a:ext cx="6837809" cy="8681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5" name="Google Shape;385;p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06534" y="5562521"/>
            <a:ext cx="2962275" cy="8715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  <p:pic>
        <p:nvPicPr>
          <p:cNvPr id="393" name="Google Shape;393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452" y="1089000"/>
            <a:ext cx="2663095" cy="26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 txBox="1">
            <a:spLocks noGrp="1"/>
          </p:cNvSpPr>
          <p:nvPr>
            <p:ph type="body" idx="1"/>
          </p:nvPr>
        </p:nvSpPr>
        <p:spPr>
          <a:xfrm>
            <a:off x="1894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Basics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GameObject Scripting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Physics and Collisions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UI Scripting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2D Mode, 2D Physics and Particles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Animations and Audio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Advanced Scripting and Performance Optimizations</a:t>
            </a:r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Trainers Team</a:t>
            </a:r>
            <a:endParaRPr/>
          </a:p>
        </p:txBody>
      </p:sp>
      <p:sp>
        <p:nvSpPr>
          <p:cNvPr id="405" name="Google Shape;405;p7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7" descr="A picture containing graphics,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000" y="1134000"/>
            <a:ext cx="27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3D / C# .NET Developer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Maya 3D / Photoshop hobbyist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Team Lead/Project Lead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Super Bad at Math</a:t>
            </a:r>
            <a:endParaRPr/>
          </a:p>
        </p:txBody>
      </p:sp>
      <p:sp>
        <p:nvSpPr>
          <p:cNvPr id="412" name="Google Shape;412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Yordan Strashilov</a:t>
            </a:r>
            <a:endParaRPr/>
          </a:p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000" y="1557337"/>
            <a:ext cx="5298550" cy="374332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Organization</a:t>
            </a:r>
            <a:endParaRPr/>
          </a:p>
        </p:txBody>
      </p:sp>
      <p:pic>
        <p:nvPicPr>
          <p:cNvPr id="419" name="Google Shape;419;p9" descr="A picture containing text, boo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1476" y="1494000"/>
            <a:ext cx="2389048" cy="238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SoftUni</vt:lpstr>
      <vt:lpstr>1_SoftUni</vt:lpstr>
      <vt:lpstr>Unity 3D Essentials</vt:lpstr>
      <vt:lpstr>Table of Contents</vt:lpstr>
      <vt:lpstr>Have a Question?</vt:lpstr>
      <vt:lpstr>SoftUni Diamond Partners</vt:lpstr>
      <vt:lpstr>Course Program</vt:lpstr>
      <vt:lpstr>Course Program</vt:lpstr>
      <vt:lpstr>Trainers Team</vt:lpstr>
      <vt:lpstr>Yordan Strashilov</vt:lpstr>
      <vt:lpstr>Course Organization</vt:lpstr>
      <vt:lpstr>Training Duration</vt:lpstr>
      <vt:lpstr>Practical Programming Exam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Essentials</dc:title>
  <dc:creator>Software University</dc:creator>
  <cp:lastModifiedBy>Lazarina Rabadzhieva</cp:lastModifiedBy>
  <cp:revision>2</cp:revision>
  <dcterms:created xsi:type="dcterms:W3CDTF">2018-05-23T13:08:44Z</dcterms:created>
  <dcterms:modified xsi:type="dcterms:W3CDTF">2021-04-29T15:09:44Z</dcterms:modified>
</cp:coreProperties>
</file>