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2" r:id="rId1"/>
  </p:sldMasterIdLst>
  <p:notesMasterIdLst>
    <p:notesMasterId r:id="rId17"/>
  </p:notesMasterIdLst>
  <p:sldIdLst>
    <p:sldId id="262" r:id="rId2"/>
    <p:sldId id="269" r:id="rId3"/>
    <p:sldId id="257" r:id="rId4"/>
    <p:sldId id="258" r:id="rId5"/>
    <p:sldId id="263" r:id="rId6"/>
    <p:sldId id="259" r:id="rId7"/>
    <p:sldId id="260" r:id="rId8"/>
    <p:sldId id="261" r:id="rId9"/>
    <p:sldId id="265" r:id="rId10"/>
    <p:sldId id="264" r:id="rId11"/>
    <p:sldId id="266" r:id="rId12"/>
    <p:sldId id="267" r:id="rId13"/>
    <p:sldId id="271" r:id="rId14"/>
    <p:sldId id="272" r:id="rId15"/>
    <p:sldId id="268" r:id="rId16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9" autoAdjust="0"/>
    <p:restoredTop sz="94660"/>
  </p:normalViewPr>
  <p:slideViewPr>
    <p:cSldViewPr snapToGrid="0">
      <p:cViewPr varScale="1">
        <p:scale>
          <a:sx n="84" d="100"/>
          <a:sy n="84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F80BDE-27BF-40A1-8217-1144ACC93666}" type="datetimeFigureOut">
              <a:rPr lang="bg-BG" smtClean="0"/>
              <a:t>2.6.2021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7CC86-B13B-446E-85C3-CC7EAA91B55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0922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7CC86-B13B-446E-85C3-CC7EAA91B556}" type="slidenum">
              <a:rPr lang="bg-BG" smtClean="0"/>
              <a:t>10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16628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9D2A58A-F6A3-44B4-8553-CA3EAF252FB7}" type="datetime1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4418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MM.DD.20XX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7726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MM.DD.20XX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8122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MM.DD.20XX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5552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MM.DD.20XX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345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MM.DD.20XX</a:t>
            </a:r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02450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MM.DD.20XX</a:t>
            </a:r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5834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156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970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MM.DD.20XX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767F-C36F-43F3-A3EC-D3C6B44B9C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57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107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MM.DD.20XX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767F-C36F-43F3-A3EC-D3C6B44B9C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09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MM.DD.20XX</a:t>
            </a:r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292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MM.DD.20XX</a:t>
            </a:r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0931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MM.DD.20XX</a:t>
            </a:r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694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MM.DD.20XX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75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86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467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3" r:id="rId1"/>
    <p:sldLayoutId id="2147484074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  <p:sldLayoutId id="2147484081" r:id="rId9"/>
    <p:sldLayoutId id="2147484082" r:id="rId10"/>
    <p:sldLayoutId id="2147484083" r:id="rId11"/>
    <p:sldLayoutId id="2147484084" r:id="rId12"/>
    <p:sldLayoutId id="2147484085" r:id="rId13"/>
    <p:sldLayoutId id="2147484086" r:id="rId14"/>
    <p:sldLayoutId id="2147484087" r:id="rId15"/>
    <p:sldLayoutId id="2147484088" r:id="rId16"/>
    <p:sldLayoutId id="214748408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8.jp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10700" i="1" dirty="0" smtClean="0">
                <a:latin typeface="Gloucester MT Extra Condensed" panose="02030808020601010101" pitchFamily="18" charset="0"/>
              </a:rPr>
              <a:t>Dream Movie</a:t>
            </a:r>
            <a:r>
              <a:rPr lang="bg-BG" dirty="0"/>
              <a:t/>
            </a:r>
            <a:br>
              <a:rPr lang="bg-BG" dirty="0"/>
            </a:br>
            <a:r>
              <a:rPr lang="bg-BG" sz="4800" u="sng" dirty="0"/>
              <a:t>Система за избор на </a:t>
            </a:r>
            <a:br>
              <a:rPr lang="bg-BG" sz="4800" u="sng" dirty="0"/>
            </a:br>
            <a:r>
              <a:rPr lang="bg-BG" sz="4800" u="sng" dirty="0"/>
              <a:t>филми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bg-BG" b="1" dirty="0"/>
              <a:t>Изготвена от:</a:t>
            </a:r>
            <a:br>
              <a:rPr lang="bg-BG" b="1" dirty="0"/>
            </a:br>
            <a:r>
              <a:rPr lang="bg-BG" i="1" dirty="0"/>
              <a:t>Йоанна Ганчева – ф.н.: 18621773</a:t>
            </a:r>
            <a:br>
              <a:rPr lang="bg-BG" i="1" dirty="0"/>
            </a:br>
            <a:r>
              <a:rPr lang="bg-BG" i="1" dirty="0"/>
              <a:t>Виктория Димитрова – ф.н.: 18621774</a:t>
            </a:r>
            <a:br>
              <a:rPr lang="bg-BG" i="1" dirty="0"/>
            </a:br>
            <a:r>
              <a:rPr lang="bg-BG" i="1" dirty="0"/>
              <a:t>Радослав Колев – ф.н.: 18621786</a:t>
            </a:r>
          </a:p>
          <a:p>
            <a:pPr algn="l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4422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685780" y="524354"/>
            <a:ext cx="2222011" cy="755467"/>
          </a:xfrm>
        </p:spPr>
        <p:txBody>
          <a:bodyPr>
            <a:noAutofit/>
          </a:bodyPr>
          <a:lstStyle/>
          <a:p>
            <a:pPr algn="l"/>
            <a:r>
              <a:rPr lang="bg-BG" sz="2600" dirty="0" smtClean="0"/>
              <a:t>Планиране</a:t>
            </a:r>
            <a:endParaRPr lang="bg-BG" sz="2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2535" y="3179410"/>
            <a:ext cx="3310128" cy="5762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1800" dirty="0">
                <a:solidFill>
                  <a:schemeClr val="tx1"/>
                </a:solidFill>
              </a:rPr>
              <a:t>БИЗНЕС </a:t>
            </a:r>
            <a:r>
              <a:rPr lang="bg-BG" sz="1800" dirty="0" smtClean="0">
                <a:solidFill>
                  <a:schemeClr val="tx1"/>
                </a:solidFill>
              </a:rPr>
              <a:t>ЛОГИКА</a:t>
            </a:r>
            <a:endParaRPr lang="bg-BG" sz="1800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2535" y="325825"/>
            <a:ext cx="3310128" cy="57626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800" dirty="0" smtClean="0">
                <a:solidFill>
                  <a:schemeClr val="tx1"/>
                </a:solidFill>
              </a:rPr>
              <a:t>БАЗ</a:t>
            </a:r>
            <a:r>
              <a:rPr lang="en-US" sz="1800" dirty="0" smtClean="0">
                <a:solidFill>
                  <a:schemeClr val="tx1"/>
                </a:solidFill>
              </a:rPr>
              <a:t>a</a:t>
            </a:r>
            <a:r>
              <a:rPr lang="bg-BG" sz="1800" dirty="0" smtClean="0">
                <a:solidFill>
                  <a:schemeClr val="tx1"/>
                </a:solidFill>
              </a:rPr>
              <a:t> ДАННИ</a:t>
            </a:r>
            <a:endParaRPr lang="bg-BG" sz="1800" dirty="0">
              <a:solidFill>
                <a:schemeClr val="tx1"/>
              </a:solidFill>
            </a:endParaRPr>
          </a:p>
        </p:txBody>
      </p:sp>
      <p:pic>
        <p:nvPicPr>
          <p:cNvPr id="26" name="Picture Placeholder 25"/>
          <p:cNvPicPr>
            <a:picLocks noGrp="1" noChangeAspect="1"/>
          </p:cNvPicPr>
          <p:nvPr>
            <p:ph type="pic" idx="2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08" t="21679" r="6706" b="17756"/>
          <a:stretch/>
        </p:blipFill>
        <p:spPr>
          <a:xfrm>
            <a:off x="4081617" y="1191650"/>
            <a:ext cx="3592831" cy="2008978"/>
          </a:xfrm>
        </p:spPr>
      </p:pic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>
          <a:xfrm>
            <a:off x="276121" y="1464487"/>
            <a:ext cx="3310128" cy="57626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800" dirty="0" smtClean="0">
                <a:solidFill>
                  <a:schemeClr val="tx1"/>
                </a:solidFill>
              </a:rPr>
              <a:t>АРХИТЕКТУРА</a:t>
            </a:r>
            <a:endParaRPr lang="bg-BG" dirty="0">
              <a:solidFill>
                <a:schemeClr val="tx1"/>
              </a:solidFill>
            </a:endParaRPr>
          </a:p>
        </p:txBody>
      </p:sp>
      <p:pic>
        <p:nvPicPr>
          <p:cNvPr id="27" name="Picture Placeholder 26"/>
          <p:cNvPicPr>
            <a:picLocks noGrp="1" noChangeAspect="1"/>
          </p:cNvPicPr>
          <p:nvPr>
            <p:ph type="pic" idx="22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96" t="7420" r="13241" b="9388"/>
          <a:stretch/>
        </p:blipFill>
        <p:spPr>
          <a:xfrm>
            <a:off x="4052454" y="3858377"/>
            <a:ext cx="3696524" cy="2012071"/>
          </a:xfrm>
        </p:spPr>
      </p:pic>
      <p:sp>
        <p:nvSpPr>
          <p:cNvPr id="24" name="Text Placeholder 23"/>
          <p:cNvSpPr txBox="1">
            <a:spLocks noGrp="1"/>
          </p:cNvSpPr>
          <p:nvPr>
            <p:ph type="body" sz="half" idx="19"/>
          </p:nvPr>
        </p:nvSpPr>
        <p:spPr>
          <a:xfrm>
            <a:off x="8005224" y="1557853"/>
            <a:ext cx="3309938" cy="389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800" dirty="0" smtClean="0"/>
              <a:t>ПОТРЕБИТЕЛСКИ ИНТЕРФЕЙС</a:t>
            </a:r>
            <a:endParaRPr lang="bg-BG" sz="180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1" t="14268" r="8838" b="8533"/>
          <a:stretch/>
        </p:blipFill>
        <p:spPr>
          <a:xfrm>
            <a:off x="8005224" y="2040749"/>
            <a:ext cx="3650579" cy="2008978"/>
          </a:xfrm>
          <a:prstGeom prst="rect">
            <a:avLst/>
          </a:prstGeom>
        </p:spPr>
      </p:pic>
      <p:pic>
        <p:nvPicPr>
          <p:cNvPr id="6" name="Picture Placeholder 5"/>
          <p:cNvPicPr>
            <a:picLocks noGrp="1" noChangeAspect="1"/>
          </p:cNvPicPr>
          <p:nvPr>
            <p:ph type="pic" idx="15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" t="1013" r="-287" b="1"/>
          <a:stretch/>
        </p:blipFill>
        <p:spPr>
          <a:xfrm>
            <a:off x="173833" y="2225415"/>
            <a:ext cx="3650579" cy="1973440"/>
          </a:xfrm>
        </p:spPr>
      </p:pic>
    </p:spTree>
    <p:extLst>
      <p:ext uri="{BB962C8B-B14F-4D97-AF65-F5344CB8AC3E}">
        <p14:creationId xmlns:p14="http://schemas.microsoft.com/office/powerpoint/2010/main" val="284337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" grpId="0" build="p"/>
      <p:bldP spid="5" grpId="0" build="p"/>
      <p:bldP spid="4" grpId="0" build="p"/>
      <p:bldP spid="2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2600" dirty="0" smtClean="0"/>
              <a:t>Разработка</a:t>
            </a:r>
            <a:endParaRPr lang="bg-BG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1" y="1651916"/>
            <a:ext cx="10394707" cy="3311189"/>
          </a:xfrm>
        </p:spPr>
        <p:txBody>
          <a:bodyPr/>
          <a:lstStyle/>
          <a:p>
            <a:r>
              <a:rPr lang="bg-BG" dirty="0" smtClean="0"/>
              <a:t>СЪЗДАВАНЕ НА БАЗА ДАННИ</a:t>
            </a:r>
          </a:p>
          <a:p>
            <a:r>
              <a:rPr lang="bg-BG" dirty="0" smtClean="0"/>
              <a:t>ЗАПИСВАНЕ НА ИНФОРМАЦИЯ В БАЗАТА ДАННИ</a:t>
            </a:r>
          </a:p>
          <a:p>
            <a:r>
              <a:rPr lang="bg-BG" dirty="0" smtClean="0"/>
              <a:t>ПОТРЕБИТЕЛСКИ ИНТЕРФЕЙС</a:t>
            </a:r>
          </a:p>
          <a:p>
            <a:r>
              <a:rPr lang="bg-BG" dirty="0" smtClean="0"/>
              <a:t>БИЗНЕС ЛОГИКА</a:t>
            </a:r>
          </a:p>
          <a:p>
            <a:r>
              <a:rPr lang="bg-BG" dirty="0" smtClean="0"/>
              <a:t>ЦЯЛОСТНО ТЕСТВАНЕ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37663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2600" dirty="0" smtClean="0"/>
              <a:t>ДОКУМЕНТИРАНЕ</a:t>
            </a:r>
            <a:endParaRPr lang="bg-BG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1" y="1706781"/>
            <a:ext cx="10394707" cy="1722220"/>
          </a:xfrm>
        </p:spPr>
        <p:txBody>
          <a:bodyPr/>
          <a:lstStyle/>
          <a:p>
            <a:r>
              <a:rPr lang="bg-BG" dirty="0" smtClean="0"/>
              <a:t>ОБЩА ДОКУМЕНТАЦИЯ</a:t>
            </a:r>
          </a:p>
          <a:p>
            <a:r>
              <a:rPr lang="bg-BG" dirty="0" smtClean="0"/>
              <a:t>РЪКОВОДСТВО ЗА ПОТРЕБИТЕЛЯ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0054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Краен продукт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379" y="1837765"/>
            <a:ext cx="4716614" cy="33115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322" y="2324146"/>
            <a:ext cx="4716615" cy="33115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5791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Възможности за бъдеща разработка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Разработване на </a:t>
            </a:r>
            <a:r>
              <a:rPr lang="en-US" dirty="0" smtClean="0"/>
              <a:t>web </a:t>
            </a:r>
            <a:r>
              <a:rPr lang="bg-BG" dirty="0" smtClean="0"/>
              <a:t>и мобилна версия</a:t>
            </a:r>
          </a:p>
          <a:p>
            <a:r>
              <a:rPr lang="bg-BG" dirty="0" smtClean="0"/>
              <a:t>Възможност за затваряне на акунт от потребителска гледна точка</a:t>
            </a:r>
          </a:p>
          <a:p>
            <a:r>
              <a:rPr lang="bg-BG" dirty="0" smtClean="0"/>
              <a:t>Промяна на хранилището на данни от текущото място към </a:t>
            </a:r>
            <a:r>
              <a:rPr lang="en-US" dirty="0" smtClean="0"/>
              <a:t>MySQL</a:t>
            </a:r>
            <a:r>
              <a:rPr lang="bg-BG" dirty="0" smtClean="0"/>
              <a:t> или </a:t>
            </a:r>
            <a:r>
              <a:rPr lang="en-US" dirty="0" smtClean="0"/>
              <a:t>oracle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4784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 smtClean="0"/>
              <a:t>Благодарим за вниманието!</a:t>
            </a:r>
            <a:endParaRPr lang="bg-BG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993" y="2219393"/>
            <a:ext cx="4650522" cy="33115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extBox 10"/>
          <p:cNvSpPr txBox="1"/>
          <p:nvPr/>
        </p:nvSpPr>
        <p:spPr>
          <a:xfrm>
            <a:off x="4639100" y="3009968"/>
            <a:ext cx="2490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bg1"/>
                </a:solidFill>
              </a:rPr>
              <a:t>Радослав К. - пич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71046" y="4222593"/>
            <a:ext cx="257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bg1"/>
                </a:solidFill>
              </a:rPr>
              <a:t>Йоанна Г. - шефката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71046" y="4591925"/>
            <a:ext cx="327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bg1"/>
                </a:solidFill>
              </a:rPr>
              <a:t>Виктория Д. - фалшификатора</a:t>
            </a: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01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Екип и роли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 smtClean="0"/>
              <a:t>Йоанна ганчева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8862" y="2643119"/>
            <a:ext cx="3310128" cy="2734928"/>
          </a:xfrm>
        </p:spPr>
        <p:txBody>
          <a:bodyPr/>
          <a:lstStyle/>
          <a:p>
            <a:r>
              <a:rPr lang="en-US" dirty="0" smtClean="0"/>
              <a:t>Project leader</a:t>
            </a:r>
          </a:p>
          <a:p>
            <a:r>
              <a:rPr lang="bg-BG" dirty="0" smtClean="0"/>
              <a:t>тестер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bg-BG" dirty="0" smtClean="0"/>
              <a:t>Виктория димитрова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bg-BG" dirty="0" smtClean="0"/>
              <a:t>Дизайнер</a:t>
            </a:r>
          </a:p>
          <a:p>
            <a:r>
              <a:rPr lang="bg-BG" dirty="0" smtClean="0"/>
              <a:t>проектант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bg-BG" dirty="0" smtClean="0"/>
              <a:t>Радослав колев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bg-BG" dirty="0" smtClean="0"/>
              <a:t>Софтуерен разработчик</a:t>
            </a:r>
          </a:p>
          <a:p>
            <a:endParaRPr lang="bg-B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" t="1930" r="1"/>
          <a:stretch/>
        </p:blipFill>
        <p:spPr>
          <a:xfrm>
            <a:off x="1491363" y="3384707"/>
            <a:ext cx="1712067" cy="16679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204" y="3384708"/>
            <a:ext cx="1696961" cy="166795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963" y="3384707"/>
            <a:ext cx="1696962" cy="166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95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  <p:bldP spid="5" grpId="0" build="p"/>
      <p:bldP spid="6" grpId="0" build="p"/>
      <p:bldP spid="7" grpId="0" build="p"/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Идея на проекта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Приложение за любителите на филми.</a:t>
            </a:r>
            <a:br>
              <a:rPr lang="bg-BG" dirty="0" smtClean="0"/>
            </a:br>
            <a:r>
              <a:rPr lang="bg-BG" dirty="0"/>
              <a:t/>
            </a:r>
            <a:br>
              <a:rPr lang="bg-BG" dirty="0"/>
            </a:br>
            <a:r>
              <a:rPr lang="bg-BG" dirty="0" smtClean="0"/>
              <a:t>-Лесно за навигация</a:t>
            </a:r>
            <a:br>
              <a:rPr lang="bg-BG" dirty="0" smtClean="0"/>
            </a:br>
            <a:r>
              <a:rPr lang="bg-BG" dirty="0" smtClean="0"/>
              <a:t>-Различни изгледи</a:t>
            </a:r>
            <a:br>
              <a:rPr lang="bg-BG" dirty="0" smtClean="0"/>
            </a:br>
            <a:r>
              <a:rPr lang="bg-BG" dirty="0" smtClean="0"/>
              <a:t>-Достъпна информация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3030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Изработка на софтуерния продукт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Използван език за програмиране: </a:t>
            </a:r>
            <a:r>
              <a:rPr lang="en-US" dirty="0" smtClean="0"/>
              <a:t>C# </a:t>
            </a:r>
            <a:endParaRPr lang="bg-BG" dirty="0"/>
          </a:p>
          <a:p>
            <a:r>
              <a:rPr lang="bg-BG" dirty="0" smtClean="0"/>
              <a:t>Среда за разработка: </a:t>
            </a:r>
            <a:r>
              <a:rPr lang="en-US" dirty="0" smtClean="0"/>
              <a:t>(IDE) Microsoft Visual Studio</a:t>
            </a:r>
          </a:p>
          <a:p>
            <a:r>
              <a:rPr lang="bg-BG" dirty="0" smtClean="0"/>
              <a:t>Интеграция на проекта: чрез </a:t>
            </a:r>
            <a:r>
              <a:rPr lang="en-US" dirty="0" smtClean="0"/>
              <a:t>GitHub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2632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Избор на система за управление на проекти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1" y="1984249"/>
            <a:ext cx="5504688" cy="110642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Bitrix</a:t>
            </a:r>
            <a:r>
              <a:rPr lang="en-US" dirty="0" smtClean="0"/>
              <a:t> 24</a:t>
            </a:r>
          </a:p>
          <a:p>
            <a:r>
              <a:rPr lang="bg-BG" dirty="0" smtClean="0"/>
              <a:t>Причини за избора 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7813" r="1104" b="1271"/>
          <a:stretch/>
        </p:blipFill>
        <p:spPr>
          <a:xfrm>
            <a:off x="1078993" y="3237157"/>
            <a:ext cx="4105655" cy="23408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5" t="8180" r="4849"/>
          <a:stretch/>
        </p:blipFill>
        <p:spPr>
          <a:xfrm>
            <a:off x="5971033" y="3237157"/>
            <a:ext cx="4261104" cy="236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22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Избор на система за контрол на версиите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51678" y="2286001"/>
            <a:ext cx="10178322" cy="3931919"/>
          </a:xfrm>
        </p:spPr>
        <p:txBody>
          <a:bodyPr>
            <a:normAutofit/>
          </a:bodyPr>
          <a:lstStyle/>
          <a:p>
            <a:r>
              <a:rPr lang="bg-BG" dirty="0" smtClean="0"/>
              <a:t>Избор: </a:t>
            </a:r>
            <a:r>
              <a:rPr lang="en-US" dirty="0" smtClean="0"/>
              <a:t>GIT</a:t>
            </a:r>
            <a:endParaRPr lang="bg-BG" dirty="0" smtClean="0"/>
          </a:p>
          <a:p>
            <a:r>
              <a:rPr lang="bg-BG" dirty="0" smtClean="0"/>
              <a:t>Причина</a:t>
            </a:r>
          </a:p>
          <a:p>
            <a:pPr lvl="1">
              <a:buFontTx/>
              <a:buChar char="-"/>
            </a:pPr>
            <a:r>
              <a:rPr lang="bg-BG" dirty="0" smtClean="0"/>
              <a:t>По-голяма защита</a:t>
            </a:r>
          </a:p>
          <a:p>
            <a:pPr lvl="1">
              <a:buFontTx/>
              <a:buChar char="-"/>
            </a:pPr>
            <a:r>
              <a:rPr lang="bg-BG" dirty="0" smtClean="0"/>
              <a:t>Повече функционалности</a:t>
            </a:r>
            <a:br>
              <a:rPr lang="bg-BG" dirty="0" smtClean="0"/>
            </a:br>
            <a:r>
              <a:rPr lang="bg-BG" dirty="0" smtClean="0"/>
              <a:t>*Позолява локално копие на проекта</a:t>
            </a:r>
            <a:br>
              <a:rPr lang="bg-BG" dirty="0" smtClean="0"/>
            </a:br>
            <a:r>
              <a:rPr lang="bg-BG" dirty="0" smtClean="0"/>
              <a:t>*Голям обхват на изпълнение и добра скорост при ипълнение на командите</a:t>
            </a:r>
            <a:br>
              <a:rPr lang="bg-BG" dirty="0" smtClean="0"/>
            </a:br>
            <a:r>
              <a:rPr lang="bg-BG" dirty="0" smtClean="0"/>
              <a:t>*Лесно презаписване и актуализиране на файлове</a:t>
            </a:r>
          </a:p>
          <a:p>
            <a:r>
              <a:rPr lang="bg-BG" dirty="0"/>
              <a:t>Трудности</a:t>
            </a:r>
          </a:p>
          <a:p>
            <a:r>
              <a:rPr lang="bg-BG" dirty="0"/>
              <a:t>Съпоставка с други системи за контрол на </a:t>
            </a:r>
            <a:r>
              <a:rPr lang="bg-BG" dirty="0" smtClean="0"/>
              <a:t>версиите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48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283" y="2546057"/>
            <a:ext cx="3225132" cy="27771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Методология изполвана за разработката на проекта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084313" y="1874517"/>
            <a:ext cx="4800600" cy="3619500"/>
          </a:xfrm>
        </p:spPr>
        <p:txBody>
          <a:bodyPr/>
          <a:lstStyle/>
          <a:p>
            <a:r>
              <a:rPr lang="en-US" dirty="0" smtClean="0"/>
              <a:t>Lean</a:t>
            </a:r>
          </a:p>
          <a:p>
            <a:endParaRPr lang="bg-B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54" y="2089918"/>
            <a:ext cx="3075821" cy="2988564"/>
          </a:xfrm>
        </p:spPr>
      </p:pic>
      <p:sp>
        <p:nvSpPr>
          <p:cNvPr id="7" name="TextBox 6"/>
          <p:cNvSpPr txBox="1"/>
          <p:nvPr/>
        </p:nvSpPr>
        <p:spPr>
          <a:xfrm>
            <a:off x="4861828" y="4455080"/>
            <a:ext cx="253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Scrum</a:t>
            </a:r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032" y="4948604"/>
            <a:ext cx="6940296" cy="203754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68591" y="2089918"/>
            <a:ext cx="3163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Kanban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0356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7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Разпределение на задачите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7976" y="2157984"/>
            <a:ext cx="10394707" cy="2238193"/>
          </a:xfrm>
        </p:spPr>
        <p:txBody>
          <a:bodyPr/>
          <a:lstStyle/>
          <a:p>
            <a:r>
              <a:rPr lang="bg-BG" dirty="0" smtClean="0"/>
              <a:t>Планиране на работния процес по проекта</a:t>
            </a:r>
          </a:p>
          <a:p>
            <a:r>
              <a:rPr lang="bg-BG" dirty="0" smtClean="0"/>
              <a:t>Организиране на задачите по знания и възможностите на членовете на екипа</a:t>
            </a:r>
          </a:p>
          <a:p>
            <a:r>
              <a:rPr lang="bg-BG" dirty="0" smtClean="0"/>
              <a:t>Организиране последователността на етапите на разработк по проекта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868" y="3667980"/>
            <a:ext cx="4899340" cy="286558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61775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793" y="86517"/>
            <a:ext cx="10396882" cy="1151965"/>
          </a:xfrm>
        </p:spPr>
        <p:txBody>
          <a:bodyPr>
            <a:noAutofit/>
          </a:bodyPr>
          <a:lstStyle/>
          <a:p>
            <a:r>
              <a:rPr lang="bg-BG" sz="2600" dirty="0"/>
              <a:t>Анализ на </a:t>
            </a:r>
            <a:r>
              <a:rPr lang="bg-BG" sz="2600" dirty="0" smtClean="0"/>
              <a:t>изисквания</a:t>
            </a:r>
            <a:endParaRPr lang="bg-BG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21793" y="1158141"/>
            <a:ext cx="5943600" cy="880972"/>
          </a:xfrm>
        </p:spPr>
        <p:txBody>
          <a:bodyPr>
            <a:normAutofit/>
          </a:bodyPr>
          <a:lstStyle/>
          <a:p>
            <a:r>
              <a:rPr lang="bg-BG" sz="1800" dirty="0"/>
              <a:t>Функциоанлни и нефУнкционални</a:t>
            </a:r>
          </a:p>
          <a:p>
            <a:endParaRPr lang="bg-BG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3" y="2129216"/>
            <a:ext cx="4937759" cy="20308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38"/>
          <a:stretch/>
        </p:blipFill>
        <p:spPr>
          <a:xfrm>
            <a:off x="6291073" y="2130993"/>
            <a:ext cx="4458198" cy="203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262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391</TotalTime>
  <Words>212</Words>
  <Application>Microsoft Office PowerPoint</Application>
  <PresentationFormat>Widescreen</PresentationFormat>
  <Paragraphs>61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Gloucester MT Extra Condensed</vt:lpstr>
      <vt:lpstr>Impact</vt:lpstr>
      <vt:lpstr>Main Event</vt:lpstr>
      <vt:lpstr>Dream Movie Система за избор на  филми</vt:lpstr>
      <vt:lpstr>Екип и роли</vt:lpstr>
      <vt:lpstr>Идея на проекта</vt:lpstr>
      <vt:lpstr>Изработка на софтуерния продукт</vt:lpstr>
      <vt:lpstr>Избор на система за управление на проекти</vt:lpstr>
      <vt:lpstr>Избор на система за контрол на версиите</vt:lpstr>
      <vt:lpstr>Методология изполвана за разработката на проекта</vt:lpstr>
      <vt:lpstr>Разпределение на задачите</vt:lpstr>
      <vt:lpstr>Анализ на изисквания</vt:lpstr>
      <vt:lpstr>Планиране</vt:lpstr>
      <vt:lpstr>Разработка</vt:lpstr>
      <vt:lpstr>ДОКУМЕНТИРАНЕ</vt:lpstr>
      <vt:lpstr>Краен продукт</vt:lpstr>
      <vt:lpstr>Възможности за бъдеща разработка</vt:lpstr>
      <vt:lpstr>Благодарим за вниманието!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Usr</dc:creator>
  <cp:lastModifiedBy>Usr</cp:lastModifiedBy>
  <cp:revision>35</cp:revision>
  <dcterms:created xsi:type="dcterms:W3CDTF">2021-05-31T22:24:26Z</dcterms:created>
  <dcterms:modified xsi:type="dcterms:W3CDTF">2021-06-02T12:17:45Z</dcterms:modified>
</cp:coreProperties>
</file>