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852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C43E-A1A4-44D0-9092-6CB06C3002C4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54C-89E5-473F-A260-2737D7D5F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9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C43E-A1A4-44D0-9092-6CB06C3002C4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54C-89E5-473F-A260-2737D7D5F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8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C43E-A1A4-44D0-9092-6CB06C3002C4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54C-89E5-473F-A260-2737D7D5F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2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C43E-A1A4-44D0-9092-6CB06C3002C4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54C-89E5-473F-A260-2737D7D5F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2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C43E-A1A4-44D0-9092-6CB06C3002C4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54C-89E5-473F-A260-2737D7D5F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C43E-A1A4-44D0-9092-6CB06C3002C4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54C-89E5-473F-A260-2737D7D5F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2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C43E-A1A4-44D0-9092-6CB06C3002C4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54C-89E5-473F-A260-2737D7D5F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7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C43E-A1A4-44D0-9092-6CB06C3002C4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54C-89E5-473F-A260-2737D7D5F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8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C43E-A1A4-44D0-9092-6CB06C3002C4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54C-89E5-473F-A260-2737D7D5F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1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C43E-A1A4-44D0-9092-6CB06C3002C4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54C-89E5-473F-A260-2737D7D5F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0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C43E-A1A4-44D0-9092-6CB06C3002C4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54C-89E5-473F-A260-2737D7D5F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1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3C43E-A1A4-44D0-9092-6CB06C3002C4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9D54C-89E5-473F-A260-2737D7D5F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8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3995936" y="692696"/>
            <a:ext cx="9361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Ccstcpip.h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2051720" y="1556792"/>
            <a:ext cx="936104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P18cxxx.h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2051720" y="110237"/>
            <a:ext cx="936104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Lcd.c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7596336" y="1556792"/>
            <a:ext cx="936104" cy="360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AT25256.C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395536" y="2276872"/>
            <a:ext cx="936104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PIC18F4620_registers.h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62597" y="1983389"/>
            <a:ext cx="982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if device is 18f4620</a:t>
            </a:r>
            <a:endParaRPr lang="en-US" sz="800" dirty="0"/>
          </a:p>
        </p:txBody>
      </p:sp>
      <p:cxnSp>
        <p:nvCxnSpPr>
          <p:cNvPr id="45" name="Straight Arrow Connector 44"/>
          <p:cNvCxnSpPr>
            <a:stCxn id="39" idx="1"/>
            <a:endCxn id="42" idx="0"/>
          </p:cNvCxnSpPr>
          <p:nvPr/>
        </p:nvCxnSpPr>
        <p:spPr>
          <a:xfrm flipH="1">
            <a:off x="863588" y="1736812"/>
            <a:ext cx="1188132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83568" y="116632"/>
            <a:ext cx="936104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stdint.h</a:t>
            </a:r>
            <a:endParaRPr lang="en-US" sz="1200" dirty="0"/>
          </a:p>
        </p:txBody>
      </p:sp>
      <p:sp>
        <p:nvSpPr>
          <p:cNvPr id="48" name="Rectangle 47"/>
          <p:cNvSpPr/>
          <p:nvPr/>
        </p:nvSpPr>
        <p:spPr>
          <a:xfrm>
            <a:off x="3419872" y="1556792"/>
            <a:ext cx="936104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/StackTsk2.h</a:t>
            </a:r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>
            <a:off x="4688524" y="1554107"/>
            <a:ext cx="936104" cy="360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ee.h</a:t>
            </a:r>
            <a:endParaRPr lang="en-US" sz="1200" dirty="0"/>
          </a:p>
        </p:txBody>
      </p:sp>
      <p:sp>
        <p:nvSpPr>
          <p:cNvPr id="51" name="Rectangle 50"/>
          <p:cNvSpPr/>
          <p:nvPr/>
        </p:nvSpPr>
        <p:spPr>
          <a:xfrm>
            <a:off x="6012160" y="1565992"/>
            <a:ext cx="936104" cy="360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ccsui.h</a:t>
            </a:r>
            <a:endParaRPr lang="en-US" sz="1200" dirty="0"/>
          </a:p>
        </p:txBody>
      </p:sp>
      <p:cxnSp>
        <p:nvCxnSpPr>
          <p:cNvPr id="53" name="Straight Arrow Connector 52"/>
          <p:cNvCxnSpPr>
            <a:stCxn id="38" idx="2"/>
          </p:cNvCxnSpPr>
          <p:nvPr/>
        </p:nvCxnSpPr>
        <p:spPr>
          <a:xfrm>
            <a:off x="4463988" y="1052736"/>
            <a:ext cx="828092" cy="513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1" idx="0"/>
          </p:cNvCxnSpPr>
          <p:nvPr/>
        </p:nvCxnSpPr>
        <p:spPr>
          <a:xfrm>
            <a:off x="4878034" y="1309364"/>
            <a:ext cx="1602178" cy="256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688524" y="1109309"/>
            <a:ext cx="11801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If STACK_USE_CCS_INI == 1</a:t>
            </a:r>
            <a:endParaRPr lang="en-US" sz="700" dirty="0"/>
          </a:p>
        </p:txBody>
      </p:sp>
      <p:cxnSp>
        <p:nvCxnSpPr>
          <p:cNvPr id="58" name="Straight Arrow Connector 57"/>
          <p:cNvCxnSpPr>
            <a:stCxn id="38" idx="3"/>
            <a:endCxn id="41" idx="0"/>
          </p:cNvCxnSpPr>
          <p:nvPr/>
        </p:nvCxnSpPr>
        <p:spPr>
          <a:xfrm>
            <a:off x="4932040" y="872716"/>
            <a:ext cx="3132348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8" idx="2"/>
            <a:endCxn id="48" idx="0"/>
          </p:cNvCxnSpPr>
          <p:nvPr/>
        </p:nvCxnSpPr>
        <p:spPr>
          <a:xfrm flipH="1">
            <a:off x="3887924" y="1052736"/>
            <a:ext cx="57606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8" idx="1"/>
            <a:endCxn id="39" idx="0"/>
          </p:cNvCxnSpPr>
          <p:nvPr/>
        </p:nvCxnSpPr>
        <p:spPr>
          <a:xfrm flipH="1">
            <a:off x="2519772" y="872716"/>
            <a:ext cx="1476164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8" idx="1"/>
            <a:endCxn id="47" idx="2"/>
          </p:cNvCxnSpPr>
          <p:nvPr/>
        </p:nvCxnSpPr>
        <p:spPr>
          <a:xfrm flipH="1" flipV="1">
            <a:off x="1151620" y="476672"/>
            <a:ext cx="2844316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8" idx="0"/>
            <a:endCxn id="40" idx="3"/>
          </p:cNvCxnSpPr>
          <p:nvPr/>
        </p:nvCxnSpPr>
        <p:spPr>
          <a:xfrm flipH="1" flipV="1">
            <a:off x="2987824" y="290257"/>
            <a:ext cx="1476164" cy="402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789717" y="3032230"/>
            <a:ext cx="936104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ccs_HTTP.h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644723" y="2755231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#if defined</a:t>
            </a:r>
          </a:p>
          <a:p>
            <a:r>
              <a:rPr lang="en-US" sz="600" dirty="0" smtClean="0"/>
              <a:t>(STACK_USE_CCS_HTTP1_SERVER)</a:t>
            </a:r>
            <a:endParaRPr lang="en-US" sz="600" dirty="0"/>
          </a:p>
        </p:txBody>
      </p:sp>
      <p:cxnSp>
        <p:nvCxnSpPr>
          <p:cNvPr id="71" name="Straight Arrow Connector 70"/>
          <p:cNvCxnSpPr>
            <a:stCxn id="48" idx="2"/>
            <a:endCxn id="68" idx="0"/>
          </p:cNvCxnSpPr>
          <p:nvPr/>
        </p:nvCxnSpPr>
        <p:spPr>
          <a:xfrm>
            <a:off x="3887924" y="1916832"/>
            <a:ext cx="1369845" cy="1115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2"/>
          </p:cNvCxnSpPr>
          <p:nvPr/>
        </p:nvCxnSpPr>
        <p:spPr>
          <a:xfrm flipH="1">
            <a:off x="3419872" y="1916832"/>
            <a:ext cx="468052" cy="4392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74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3501" y="1700808"/>
            <a:ext cx="936104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string.h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072123" y="1700808"/>
            <a:ext cx="936104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stdlib.h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116840" y="1700808"/>
            <a:ext cx="1374706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GenericTypeDefs.h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636919" y="1700808"/>
            <a:ext cx="936104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Compiler.h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5728932" y="1705649"/>
            <a:ext cx="1441848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HardwareProfile.h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7256699" y="1705649"/>
            <a:ext cx="936104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Compiler.h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3419872" y="692696"/>
            <a:ext cx="936104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/</a:t>
            </a:r>
            <a:r>
              <a:rPr lang="en-US" sz="1200" dirty="0" err="1" smtClean="0"/>
              <a:t>TCPIP.h</a:t>
            </a:r>
            <a:endParaRPr lang="en-US" sz="1200" dirty="0"/>
          </a:p>
        </p:txBody>
      </p:sp>
      <p:cxnSp>
        <p:nvCxnSpPr>
          <p:cNvPr id="3" name="Straight Arrow Connector 2"/>
          <p:cNvCxnSpPr>
            <a:endCxn id="10" idx="0"/>
          </p:cNvCxnSpPr>
          <p:nvPr/>
        </p:nvCxnSpPr>
        <p:spPr>
          <a:xfrm>
            <a:off x="3707904" y="116632"/>
            <a:ext cx="18002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71600" y="2492896"/>
            <a:ext cx="1100523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TCPIPConfig.h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928717" y="3140968"/>
            <a:ext cx="90698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/</a:t>
            </a:r>
            <a:r>
              <a:rPr lang="en-US" sz="1200" dirty="0" err="1"/>
              <a:t>StackTsk.h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1907704" y="3140968"/>
            <a:ext cx="864096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/</a:t>
            </a:r>
            <a:r>
              <a:rPr lang="en-US" sz="1200" dirty="0" err="1" smtClean="0"/>
              <a:t>Helpers.h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2843808" y="3140968"/>
            <a:ext cx="79540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/</a:t>
            </a:r>
            <a:r>
              <a:rPr lang="en-US" sz="1200" dirty="0" err="1"/>
              <a:t>Delay.h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3717460" y="3140968"/>
            <a:ext cx="638516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/</a:t>
            </a:r>
            <a:r>
              <a:rPr lang="en-US" sz="1200" dirty="0" err="1"/>
              <a:t>Tick.h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4427984" y="3140968"/>
            <a:ext cx="676987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/</a:t>
            </a:r>
            <a:r>
              <a:rPr lang="en-US" sz="1200" dirty="0" err="1"/>
              <a:t>MAC.h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5231279" y="3140968"/>
            <a:ext cx="497653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/</a:t>
            </a:r>
            <a:r>
              <a:rPr lang="en-US" sz="1200" dirty="0" err="1"/>
              <a:t>IP.h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5790021" y="3140968"/>
            <a:ext cx="659835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/</a:t>
            </a:r>
            <a:r>
              <a:rPr lang="en-US" sz="1200" dirty="0" err="1"/>
              <a:t>ARP.h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929574" y="3933056"/>
            <a:ext cx="1060031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/</a:t>
            </a:r>
            <a:r>
              <a:rPr lang="en-US" sz="1200" dirty="0" err="1" smtClean="0"/>
              <a:t>XEEPROM.h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2142274" y="3933056"/>
            <a:ext cx="1060031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/</a:t>
            </a:r>
            <a:r>
              <a:rPr lang="en-US" sz="1200" dirty="0" err="1"/>
              <a:t>SPIFlash.h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3305699" y="3933056"/>
            <a:ext cx="1060031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/</a:t>
            </a:r>
            <a:r>
              <a:rPr lang="en-US" sz="1200" dirty="0" err="1"/>
              <a:t>SPIRAM.h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4465683" y="3895443"/>
            <a:ext cx="1060031" cy="3976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/</a:t>
            </a:r>
            <a:r>
              <a:rPr lang="en-US" sz="1200" dirty="0" err="1"/>
              <a:t>TCP.h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365730" y="3870648"/>
            <a:ext cx="12314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#if defined(STACK_USE_TCP)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2274" y="2492896"/>
            <a:ext cx="660619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And many </a:t>
            </a:r>
            <a:r>
              <a:rPr lang="en-US" sz="1200" dirty="0" err="1" smtClean="0"/>
              <a:t>many</a:t>
            </a:r>
            <a:r>
              <a:rPr lang="en-US" sz="1200" dirty="0" smtClean="0"/>
              <a:t> others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2425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64</Words>
  <Application>Microsoft Office PowerPoint</Application>
  <PresentationFormat>On-screen Show (4:3)</PresentationFormat>
  <Paragraphs>35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Riko</dc:creator>
  <cp:lastModifiedBy>Riko</cp:lastModifiedBy>
  <cp:revision>10</cp:revision>
  <dcterms:created xsi:type="dcterms:W3CDTF">2014-05-14T15:34:24Z</dcterms:created>
  <dcterms:modified xsi:type="dcterms:W3CDTF">2014-05-14T19:00:31Z</dcterms:modified>
</cp:coreProperties>
</file>