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D9829-C468-4759-8FFE-374B2594D29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9768F9-06F8-497B-95EF-34E041200078}">
      <dgm:prSet/>
      <dgm:spPr/>
      <dgm:t>
        <a:bodyPr/>
        <a:lstStyle/>
        <a:p>
          <a:r>
            <a:rPr lang="bg-BG" baseline="0"/>
            <a:t>Идеята на проекта е да представи удобно и лесно приложение за хора, които си търсят пътници до избрана от тях дестниция, или обратното – хора да търсят превоз от зададена начална и крайна точка. </a:t>
          </a:r>
          <a:endParaRPr lang="en-US"/>
        </a:p>
      </dgm:t>
    </dgm:pt>
    <dgm:pt modelId="{A77905FF-1FC0-45A8-8720-3FE6379BACAA}" type="parTrans" cxnId="{DC90A65C-5D75-4110-961F-EEB139209AF8}">
      <dgm:prSet/>
      <dgm:spPr/>
      <dgm:t>
        <a:bodyPr/>
        <a:lstStyle/>
        <a:p>
          <a:endParaRPr lang="en-US"/>
        </a:p>
      </dgm:t>
    </dgm:pt>
    <dgm:pt modelId="{5906555D-4251-4A79-8D09-5A39B3A86CCE}" type="sibTrans" cxnId="{DC90A65C-5D75-4110-961F-EEB139209AF8}">
      <dgm:prSet/>
      <dgm:spPr/>
      <dgm:t>
        <a:bodyPr/>
        <a:lstStyle/>
        <a:p>
          <a:endParaRPr lang="en-US"/>
        </a:p>
      </dgm:t>
    </dgm:pt>
    <dgm:pt modelId="{DDD4E9BA-F9E3-4809-8958-0792F7EF3B45}">
      <dgm:prSet/>
      <dgm:spPr/>
      <dgm:t>
        <a:bodyPr/>
        <a:lstStyle/>
        <a:p>
          <a:r>
            <a:rPr lang="bg-BG" baseline="0"/>
            <a:t>Всеки потребител ще може да филтрира всички пътешествия в момента, както и да оценява потребители. </a:t>
          </a:r>
          <a:endParaRPr lang="en-US"/>
        </a:p>
      </dgm:t>
    </dgm:pt>
    <dgm:pt modelId="{FEED3546-0652-4E20-BD3F-E89DC0C691B1}" type="parTrans" cxnId="{2F586D83-C230-4794-A238-7C2F67CC5892}">
      <dgm:prSet/>
      <dgm:spPr/>
      <dgm:t>
        <a:bodyPr/>
        <a:lstStyle/>
        <a:p>
          <a:endParaRPr lang="en-US"/>
        </a:p>
      </dgm:t>
    </dgm:pt>
    <dgm:pt modelId="{06EF9B33-0A87-45CB-8E26-6219EB68C65F}" type="sibTrans" cxnId="{2F586D83-C230-4794-A238-7C2F67CC5892}">
      <dgm:prSet/>
      <dgm:spPr/>
      <dgm:t>
        <a:bodyPr/>
        <a:lstStyle/>
        <a:p>
          <a:endParaRPr lang="en-US"/>
        </a:p>
      </dgm:t>
    </dgm:pt>
    <dgm:pt modelId="{A4D37DC8-0F3D-46A3-B273-73C2C5A73FE6}">
      <dgm:prSet/>
      <dgm:spPr/>
      <dgm:t>
        <a:bodyPr/>
        <a:lstStyle/>
        <a:p>
          <a:r>
            <a:rPr lang="bg-BG" baseline="0"/>
            <a:t>Сървърната част на приложение използва </a:t>
          </a:r>
          <a:r>
            <a:rPr lang="en-US" baseline="0"/>
            <a:t>SpringBoot</a:t>
          </a:r>
          <a:r>
            <a:rPr lang="bg-BG" baseline="0"/>
            <a:t> с релационната база данни </a:t>
          </a:r>
          <a:r>
            <a:rPr lang="en-US" baseline="0"/>
            <a:t>HSQLDB</a:t>
          </a:r>
          <a:r>
            <a:rPr lang="bg-BG" baseline="0"/>
            <a:t>, докато клиентската част е уеб сайт написан на </a:t>
          </a:r>
          <a:r>
            <a:rPr lang="en-US" baseline="0"/>
            <a:t>AngularJS. </a:t>
          </a:r>
          <a:endParaRPr lang="en-US"/>
        </a:p>
      </dgm:t>
    </dgm:pt>
    <dgm:pt modelId="{2726E1E3-ED3F-4A08-B4F2-D40140632122}" type="parTrans" cxnId="{A820C5BF-7A5E-4B9E-977E-C3FD747AC7F0}">
      <dgm:prSet/>
      <dgm:spPr/>
      <dgm:t>
        <a:bodyPr/>
        <a:lstStyle/>
        <a:p>
          <a:endParaRPr lang="en-US"/>
        </a:p>
      </dgm:t>
    </dgm:pt>
    <dgm:pt modelId="{1EC6D9C5-49BB-43EE-8E32-712407181236}" type="sibTrans" cxnId="{A820C5BF-7A5E-4B9E-977E-C3FD747AC7F0}">
      <dgm:prSet/>
      <dgm:spPr/>
      <dgm:t>
        <a:bodyPr/>
        <a:lstStyle/>
        <a:p>
          <a:endParaRPr lang="en-US"/>
        </a:p>
      </dgm:t>
    </dgm:pt>
    <dgm:pt modelId="{596D6508-A11A-478F-B224-47FD001148D5}">
      <dgm:prSet/>
      <dgm:spPr/>
      <dgm:t>
        <a:bodyPr/>
        <a:lstStyle/>
        <a:p>
          <a:r>
            <a:rPr lang="bg-BG" baseline="0"/>
            <a:t>Приложението има защита, като за всеки потребител се генерира </a:t>
          </a:r>
          <a:r>
            <a:rPr lang="en-US" baseline="0"/>
            <a:t>JWS Token, a </a:t>
          </a:r>
          <a:r>
            <a:rPr lang="bg-BG" baseline="0"/>
            <a:t>паролата му се пази в хеширан вид. </a:t>
          </a:r>
          <a:endParaRPr lang="en-US"/>
        </a:p>
      </dgm:t>
    </dgm:pt>
    <dgm:pt modelId="{377E010D-F4DF-4DF6-AF3F-BE83D668273A}" type="parTrans" cxnId="{93323AA1-24BC-4450-8AEE-50460BED6987}">
      <dgm:prSet/>
      <dgm:spPr/>
      <dgm:t>
        <a:bodyPr/>
        <a:lstStyle/>
        <a:p>
          <a:endParaRPr lang="en-US"/>
        </a:p>
      </dgm:t>
    </dgm:pt>
    <dgm:pt modelId="{CF536796-B1F8-48D4-8AB3-2A14EC98E3B1}" type="sibTrans" cxnId="{93323AA1-24BC-4450-8AEE-50460BED6987}">
      <dgm:prSet/>
      <dgm:spPr/>
      <dgm:t>
        <a:bodyPr/>
        <a:lstStyle/>
        <a:p>
          <a:endParaRPr lang="en-US"/>
        </a:p>
      </dgm:t>
    </dgm:pt>
    <dgm:pt modelId="{BD8070DB-A041-7944-BB4D-3D868C1239C7}" type="pres">
      <dgm:prSet presAssocID="{F35D9829-C468-4759-8FFE-374B2594D294}" presName="linear" presStyleCnt="0">
        <dgm:presLayoutVars>
          <dgm:animLvl val="lvl"/>
          <dgm:resizeHandles val="exact"/>
        </dgm:presLayoutVars>
      </dgm:prSet>
      <dgm:spPr/>
    </dgm:pt>
    <dgm:pt modelId="{2ADF84E7-D369-1D41-BB31-4E4D766D341A}" type="pres">
      <dgm:prSet presAssocID="{119768F9-06F8-497B-95EF-34E0412000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677520-B0CC-7349-9132-4AE0EBBA726A}" type="pres">
      <dgm:prSet presAssocID="{5906555D-4251-4A79-8D09-5A39B3A86CCE}" presName="spacer" presStyleCnt="0"/>
      <dgm:spPr/>
    </dgm:pt>
    <dgm:pt modelId="{5AD37C47-0C92-A040-A68D-17DA6EAFA302}" type="pres">
      <dgm:prSet presAssocID="{DDD4E9BA-F9E3-4809-8958-0792F7EF3B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D6DFFD-8D1D-844E-BD01-BD3A25AC9498}" type="pres">
      <dgm:prSet presAssocID="{06EF9B33-0A87-45CB-8E26-6219EB68C65F}" presName="spacer" presStyleCnt="0"/>
      <dgm:spPr/>
    </dgm:pt>
    <dgm:pt modelId="{DFFD84C5-0824-884D-8298-112D2A9938D2}" type="pres">
      <dgm:prSet presAssocID="{A4D37DC8-0F3D-46A3-B273-73C2C5A73F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BB60AF-E789-694D-899E-8907181B0772}" type="pres">
      <dgm:prSet presAssocID="{1EC6D9C5-49BB-43EE-8E32-712407181236}" presName="spacer" presStyleCnt="0"/>
      <dgm:spPr/>
    </dgm:pt>
    <dgm:pt modelId="{C1419707-0F73-624C-8262-47CD09BC37C2}" type="pres">
      <dgm:prSet presAssocID="{596D6508-A11A-478F-B224-47FD001148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90A65C-5D75-4110-961F-EEB139209AF8}" srcId="{F35D9829-C468-4759-8FFE-374B2594D294}" destId="{119768F9-06F8-497B-95EF-34E041200078}" srcOrd="0" destOrd="0" parTransId="{A77905FF-1FC0-45A8-8720-3FE6379BACAA}" sibTransId="{5906555D-4251-4A79-8D09-5A39B3A86CCE}"/>
    <dgm:cxn modelId="{F3038062-5B09-0847-9FA1-AAABB64D5CBD}" type="presOf" srcId="{596D6508-A11A-478F-B224-47FD001148D5}" destId="{C1419707-0F73-624C-8262-47CD09BC37C2}" srcOrd="0" destOrd="0" presId="urn:microsoft.com/office/officeart/2005/8/layout/vList2"/>
    <dgm:cxn modelId="{DF635B82-EF59-A244-B320-15C0B798693B}" type="presOf" srcId="{F35D9829-C468-4759-8FFE-374B2594D294}" destId="{BD8070DB-A041-7944-BB4D-3D868C1239C7}" srcOrd="0" destOrd="0" presId="urn:microsoft.com/office/officeart/2005/8/layout/vList2"/>
    <dgm:cxn modelId="{2F586D83-C230-4794-A238-7C2F67CC5892}" srcId="{F35D9829-C468-4759-8FFE-374B2594D294}" destId="{DDD4E9BA-F9E3-4809-8958-0792F7EF3B45}" srcOrd="1" destOrd="0" parTransId="{FEED3546-0652-4E20-BD3F-E89DC0C691B1}" sibTransId="{06EF9B33-0A87-45CB-8E26-6219EB68C65F}"/>
    <dgm:cxn modelId="{A0F19498-D36A-3F42-ABF2-670635A236E7}" type="presOf" srcId="{DDD4E9BA-F9E3-4809-8958-0792F7EF3B45}" destId="{5AD37C47-0C92-A040-A68D-17DA6EAFA302}" srcOrd="0" destOrd="0" presId="urn:microsoft.com/office/officeart/2005/8/layout/vList2"/>
    <dgm:cxn modelId="{93323AA1-24BC-4450-8AEE-50460BED6987}" srcId="{F35D9829-C468-4759-8FFE-374B2594D294}" destId="{596D6508-A11A-478F-B224-47FD001148D5}" srcOrd="3" destOrd="0" parTransId="{377E010D-F4DF-4DF6-AF3F-BE83D668273A}" sibTransId="{CF536796-B1F8-48D4-8AB3-2A14EC98E3B1}"/>
    <dgm:cxn modelId="{377079A3-CB19-8C41-B8A3-BE8007BF4E5C}" type="presOf" srcId="{A4D37DC8-0F3D-46A3-B273-73C2C5A73FE6}" destId="{DFFD84C5-0824-884D-8298-112D2A9938D2}" srcOrd="0" destOrd="0" presId="urn:microsoft.com/office/officeart/2005/8/layout/vList2"/>
    <dgm:cxn modelId="{A820C5BF-7A5E-4B9E-977E-C3FD747AC7F0}" srcId="{F35D9829-C468-4759-8FFE-374B2594D294}" destId="{A4D37DC8-0F3D-46A3-B273-73C2C5A73FE6}" srcOrd="2" destOrd="0" parTransId="{2726E1E3-ED3F-4A08-B4F2-D40140632122}" sibTransId="{1EC6D9C5-49BB-43EE-8E32-712407181236}"/>
    <dgm:cxn modelId="{B3148AC0-C06B-BF49-8A64-03C9396D18F7}" type="presOf" srcId="{119768F9-06F8-497B-95EF-34E041200078}" destId="{2ADF84E7-D369-1D41-BB31-4E4D766D341A}" srcOrd="0" destOrd="0" presId="urn:microsoft.com/office/officeart/2005/8/layout/vList2"/>
    <dgm:cxn modelId="{AE370F70-981C-3B40-8200-12170CEC5AEC}" type="presParOf" srcId="{BD8070DB-A041-7944-BB4D-3D868C1239C7}" destId="{2ADF84E7-D369-1D41-BB31-4E4D766D341A}" srcOrd="0" destOrd="0" presId="urn:microsoft.com/office/officeart/2005/8/layout/vList2"/>
    <dgm:cxn modelId="{839DA381-D000-964B-863A-7950014856A9}" type="presParOf" srcId="{BD8070DB-A041-7944-BB4D-3D868C1239C7}" destId="{E2677520-B0CC-7349-9132-4AE0EBBA726A}" srcOrd="1" destOrd="0" presId="urn:microsoft.com/office/officeart/2005/8/layout/vList2"/>
    <dgm:cxn modelId="{479F8E16-F8A1-4746-840C-5E690912957B}" type="presParOf" srcId="{BD8070DB-A041-7944-BB4D-3D868C1239C7}" destId="{5AD37C47-0C92-A040-A68D-17DA6EAFA302}" srcOrd="2" destOrd="0" presId="urn:microsoft.com/office/officeart/2005/8/layout/vList2"/>
    <dgm:cxn modelId="{7A5BA767-0311-EB48-9882-F40794811557}" type="presParOf" srcId="{BD8070DB-A041-7944-BB4D-3D868C1239C7}" destId="{C9D6DFFD-8D1D-844E-BD01-BD3A25AC9498}" srcOrd="3" destOrd="0" presId="urn:microsoft.com/office/officeart/2005/8/layout/vList2"/>
    <dgm:cxn modelId="{26A70AD2-BC77-3543-AB62-B4B01BBAFF9B}" type="presParOf" srcId="{BD8070DB-A041-7944-BB4D-3D868C1239C7}" destId="{DFFD84C5-0824-884D-8298-112D2A9938D2}" srcOrd="4" destOrd="0" presId="urn:microsoft.com/office/officeart/2005/8/layout/vList2"/>
    <dgm:cxn modelId="{5433D423-114A-EE4D-9443-8DE7FB541FEF}" type="presParOf" srcId="{BD8070DB-A041-7944-BB4D-3D868C1239C7}" destId="{C6BB60AF-E789-694D-899E-8907181B0772}" srcOrd="5" destOrd="0" presId="urn:microsoft.com/office/officeart/2005/8/layout/vList2"/>
    <dgm:cxn modelId="{2A1165F7-F340-6C4B-80AF-9722F7542B71}" type="presParOf" srcId="{BD8070DB-A041-7944-BB4D-3D868C1239C7}" destId="{C1419707-0F73-624C-8262-47CD09BC37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7EA65-3223-4035-BF4F-FE5561EF02F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5D32E4-94DB-43BA-AA82-68B5521921B1}">
      <dgm:prSet/>
      <dgm:spPr/>
      <dgm:t>
        <a:bodyPr/>
        <a:lstStyle/>
        <a:p>
          <a:r>
            <a:rPr lang="bg-BG" baseline="0"/>
            <a:t>Нерегистран – ще има възможност да си направи регистрация</a:t>
          </a:r>
          <a:endParaRPr lang="en-US"/>
        </a:p>
      </dgm:t>
    </dgm:pt>
    <dgm:pt modelId="{9E051AEC-D0C3-40FE-8F1F-F2C8ADE6C2D4}" type="parTrans" cxnId="{7E7FE8E3-744A-4FC4-BDD4-E927CC48547E}">
      <dgm:prSet/>
      <dgm:spPr/>
      <dgm:t>
        <a:bodyPr/>
        <a:lstStyle/>
        <a:p>
          <a:endParaRPr lang="en-US"/>
        </a:p>
      </dgm:t>
    </dgm:pt>
    <dgm:pt modelId="{38315E64-B1F9-4530-A0AC-DDE6669BCE4D}" type="sibTrans" cxnId="{7E7FE8E3-744A-4FC4-BDD4-E927CC48547E}">
      <dgm:prSet/>
      <dgm:spPr/>
      <dgm:t>
        <a:bodyPr/>
        <a:lstStyle/>
        <a:p>
          <a:endParaRPr lang="en-US"/>
        </a:p>
      </dgm:t>
    </dgm:pt>
    <dgm:pt modelId="{A52D8771-D2D2-4EE2-9EC8-706DC00F01AA}">
      <dgm:prSet/>
      <dgm:spPr/>
      <dgm:t>
        <a:bodyPr/>
        <a:lstStyle/>
        <a:p>
          <a:r>
            <a:rPr lang="bg-BG" baseline="0"/>
            <a:t>Пътник – ще има възможност да си търси пътуване, но не и да прави</a:t>
          </a:r>
          <a:endParaRPr lang="en-US"/>
        </a:p>
      </dgm:t>
    </dgm:pt>
    <dgm:pt modelId="{5776D12C-5F5D-4AFF-B62F-CEF2317A4A55}" type="parTrans" cxnId="{BD23255A-91A0-41D2-81FF-074E32001448}">
      <dgm:prSet/>
      <dgm:spPr/>
      <dgm:t>
        <a:bodyPr/>
        <a:lstStyle/>
        <a:p>
          <a:endParaRPr lang="en-US"/>
        </a:p>
      </dgm:t>
    </dgm:pt>
    <dgm:pt modelId="{FCF931F9-BC6A-4967-9601-186C32A567EC}" type="sibTrans" cxnId="{BD23255A-91A0-41D2-81FF-074E32001448}">
      <dgm:prSet/>
      <dgm:spPr/>
      <dgm:t>
        <a:bodyPr/>
        <a:lstStyle/>
        <a:p>
          <a:endParaRPr lang="en-US"/>
        </a:p>
      </dgm:t>
    </dgm:pt>
    <dgm:pt modelId="{1200578F-8172-411A-AFF2-CCE9BB5D8D83}">
      <dgm:prSet/>
      <dgm:spPr/>
      <dgm:t>
        <a:bodyPr/>
        <a:lstStyle/>
        <a:p>
          <a:r>
            <a:rPr lang="bg-BG" baseline="0"/>
            <a:t>Шофьор – надграден пътник, но ще има право да прави пътуване. Това е с цел шофьорите да бъдат само оторизирани лица от системата</a:t>
          </a:r>
          <a:endParaRPr lang="en-US"/>
        </a:p>
      </dgm:t>
    </dgm:pt>
    <dgm:pt modelId="{E50C6408-05C7-4CC0-8FA2-F674A42C6F32}" type="parTrans" cxnId="{69681947-10A6-43C9-A609-E1520E3FAA8D}">
      <dgm:prSet/>
      <dgm:spPr/>
      <dgm:t>
        <a:bodyPr/>
        <a:lstStyle/>
        <a:p>
          <a:endParaRPr lang="en-US"/>
        </a:p>
      </dgm:t>
    </dgm:pt>
    <dgm:pt modelId="{62BCE336-C8D7-433F-AD17-7E3BE95F7E4E}" type="sibTrans" cxnId="{69681947-10A6-43C9-A609-E1520E3FAA8D}">
      <dgm:prSet/>
      <dgm:spPr/>
      <dgm:t>
        <a:bodyPr/>
        <a:lstStyle/>
        <a:p>
          <a:endParaRPr lang="en-US"/>
        </a:p>
      </dgm:t>
    </dgm:pt>
    <dgm:pt modelId="{6169D399-E480-417D-8625-5BD14EC9497D}">
      <dgm:prSet/>
      <dgm:spPr/>
      <dgm:t>
        <a:bodyPr/>
        <a:lstStyle/>
        <a:p>
          <a:r>
            <a:rPr lang="bg-BG" baseline="0"/>
            <a:t>Модератор – човек, който се грижи за реда на потребителите – най-вече да удобрява пътници, които искат да станат шофьори</a:t>
          </a:r>
          <a:endParaRPr lang="en-US"/>
        </a:p>
      </dgm:t>
    </dgm:pt>
    <dgm:pt modelId="{A01314AD-F273-429B-B6B7-6F6F66207477}" type="parTrans" cxnId="{89E59960-49C9-4823-A700-253067EBDF3A}">
      <dgm:prSet/>
      <dgm:spPr/>
      <dgm:t>
        <a:bodyPr/>
        <a:lstStyle/>
        <a:p>
          <a:endParaRPr lang="en-US"/>
        </a:p>
      </dgm:t>
    </dgm:pt>
    <dgm:pt modelId="{CADF3A51-39CF-49F7-A0F1-5D0C4A7B72FB}" type="sibTrans" cxnId="{89E59960-49C9-4823-A700-253067EBDF3A}">
      <dgm:prSet/>
      <dgm:spPr/>
      <dgm:t>
        <a:bodyPr/>
        <a:lstStyle/>
        <a:p>
          <a:endParaRPr lang="en-US"/>
        </a:p>
      </dgm:t>
    </dgm:pt>
    <dgm:pt modelId="{3C87B119-1131-4E4E-A8D8-90338E89C154}">
      <dgm:prSet/>
      <dgm:spPr/>
      <dgm:t>
        <a:bodyPr/>
        <a:lstStyle/>
        <a:p>
          <a:r>
            <a:rPr lang="bg-BG" baseline="0"/>
            <a:t>Админ – човек, който има всички права на системата</a:t>
          </a:r>
          <a:r>
            <a:rPr lang="en-US" baseline="0"/>
            <a:t> </a:t>
          </a:r>
          <a:endParaRPr lang="en-US"/>
        </a:p>
      </dgm:t>
    </dgm:pt>
    <dgm:pt modelId="{FD1BB8AE-F8B6-49AE-8378-6993918E7B12}" type="parTrans" cxnId="{27F5CF63-1339-4D7A-B58E-B7AB71C292BB}">
      <dgm:prSet/>
      <dgm:spPr/>
      <dgm:t>
        <a:bodyPr/>
        <a:lstStyle/>
        <a:p>
          <a:endParaRPr lang="en-US"/>
        </a:p>
      </dgm:t>
    </dgm:pt>
    <dgm:pt modelId="{4D3A8341-D93B-41C6-BB86-CABA4E1646EC}" type="sibTrans" cxnId="{27F5CF63-1339-4D7A-B58E-B7AB71C292BB}">
      <dgm:prSet/>
      <dgm:spPr/>
      <dgm:t>
        <a:bodyPr/>
        <a:lstStyle/>
        <a:p>
          <a:endParaRPr lang="en-US"/>
        </a:p>
      </dgm:t>
    </dgm:pt>
    <dgm:pt modelId="{62DC7DF3-69EA-7D4A-BE29-5B3788735CA7}" type="pres">
      <dgm:prSet presAssocID="{AA17EA65-3223-4035-BF4F-FE5561EF02F5}" presName="outerComposite" presStyleCnt="0">
        <dgm:presLayoutVars>
          <dgm:chMax val="5"/>
          <dgm:dir/>
          <dgm:resizeHandles val="exact"/>
        </dgm:presLayoutVars>
      </dgm:prSet>
      <dgm:spPr/>
    </dgm:pt>
    <dgm:pt modelId="{5918F563-4880-E343-88C7-57E47D173ED0}" type="pres">
      <dgm:prSet presAssocID="{AA17EA65-3223-4035-BF4F-FE5561EF02F5}" presName="dummyMaxCanvas" presStyleCnt="0">
        <dgm:presLayoutVars/>
      </dgm:prSet>
      <dgm:spPr/>
    </dgm:pt>
    <dgm:pt modelId="{F0DDB579-C33D-AE41-903B-6FCB6FDB5357}" type="pres">
      <dgm:prSet presAssocID="{AA17EA65-3223-4035-BF4F-FE5561EF02F5}" presName="FiveNodes_1" presStyleLbl="node1" presStyleIdx="0" presStyleCnt="5">
        <dgm:presLayoutVars>
          <dgm:bulletEnabled val="1"/>
        </dgm:presLayoutVars>
      </dgm:prSet>
      <dgm:spPr/>
    </dgm:pt>
    <dgm:pt modelId="{7B3A8939-962C-BC47-9D5F-6781A4678AF1}" type="pres">
      <dgm:prSet presAssocID="{AA17EA65-3223-4035-BF4F-FE5561EF02F5}" presName="FiveNodes_2" presStyleLbl="node1" presStyleIdx="1" presStyleCnt="5">
        <dgm:presLayoutVars>
          <dgm:bulletEnabled val="1"/>
        </dgm:presLayoutVars>
      </dgm:prSet>
      <dgm:spPr/>
    </dgm:pt>
    <dgm:pt modelId="{D7CC8CBF-7738-7443-A1DF-2E697495F60D}" type="pres">
      <dgm:prSet presAssocID="{AA17EA65-3223-4035-BF4F-FE5561EF02F5}" presName="FiveNodes_3" presStyleLbl="node1" presStyleIdx="2" presStyleCnt="5">
        <dgm:presLayoutVars>
          <dgm:bulletEnabled val="1"/>
        </dgm:presLayoutVars>
      </dgm:prSet>
      <dgm:spPr/>
    </dgm:pt>
    <dgm:pt modelId="{131CB319-0156-4944-99C7-09F0DEECAE4D}" type="pres">
      <dgm:prSet presAssocID="{AA17EA65-3223-4035-BF4F-FE5561EF02F5}" presName="FiveNodes_4" presStyleLbl="node1" presStyleIdx="3" presStyleCnt="5">
        <dgm:presLayoutVars>
          <dgm:bulletEnabled val="1"/>
        </dgm:presLayoutVars>
      </dgm:prSet>
      <dgm:spPr/>
    </dgm:pt>
    <dgm:pt modelId="{F8BE5F38-52C3-D748-85A3-11DA97B090B3}" type="pres">
      <dgm:prSet presAssocID="{AA17EA65-3223-4035-BF4F-FE5561EF02F5}" presName="FiveNodes_5" presStyleLbl="node1" presStyleIdx="4" presStyleCnt="5">
        <dgm:presLayoutVars>
          <dgm:bulletEnabled val="1"/>
        </dgm:presLayoutVars>
      </dgm:prSet>
      <dgm:spPr/>
    </dgm:pt>
    <dgm:pt modelId="{18BC6568-3B86-B940-9A3F-2225DB983709}" type="pres">
      <dgm:prSet presAssocID="{AA17EA65-3223-4035-BF4F-FE5561EF02F5}" presName="FiveConn_1-2" presStyleLbl="fgAccFollowNode1" presStyleIdx="0" presStyleCnt="4">
        <dgm:presLayoutVars>
          <dgm:bulletEnabled val="1"/>
        </dgm:presLayoutVars>
      </dgm:prSet>
      <dgm:spPr/>
    </dgm:pt>
    <dgm:pt modelId="{98CDB900-FC49-0141-B6C5-75C6454B1CA5}" type="pres">
      <dgm:prSet presAssocID="{AA17EA65-3223-4035-BF4F-FE5561EF02F5}" presName="FiveConn_2-3" presStyleLbl="fgAccFollowNode1" presStyleIdx="1" presStyleCnt="4">
        <dgm:presLayoutVars>
          <dgm:bulletEnabled val="1"/>
        </dgm:presLayoutVars>
      </dgm:prSet>
      <dgm:spPr/>
    </dgm:pt>
    <dgm:pt modelId="{7B3261EE-7AC4-4D4D-BE4B-5D3C58774994}" type="pres">
      <dgm:prSet presAssocID="{AA17EA65-3223-4035-BF4F-FE5561EF02F5}" presName="FiveConn_3-4" presStyleLbl="fgAccFollowNode1" presStyleIdx="2" presStyleCnt="4">
        <dgm:presLayoutVars>
          <dgm:bulletEnabled val="1"/>
        </dgm:presLayoutVars>
      </dgm:prSet>
      <dgm:spPr/>
    </dgm:pt>
    <dgm:pt modelId="{80260E7E-8E9B-AE43-A999-1A530870F839}" type="pres">
      <dgm:prSet presAssocID="{AA17EA65-3223-4035-BF4F-FE5561EF02F5}" presName="FiveConn_4-5" presStyleLbl="fgAccFollowNode1" presStyleIdx="3" presStyleCnt="4">
        <dgm:presLayoutVars>
          <dgm:bulletEnabled val="1"/>
        </dgm:presLayoutVars>
      </dgm:prSet>
      <dgm:spPr/>
    </dgm:pt>
    <dgm:pt modelId="{309DECA9-44B5-CB48-91FE-0FD60FA0EDDF}" type="pres">
      <dgm:prSet presAssocID="{AA17EA65-3223-4035-BF4F-FE5561EF02F5}" presName="FiveNodes_1_text" presStyleLbl="node1" presStyleIdx="4" presStyleCnt="5">
        <dgm:presLayoutVars>
          <dgm:bulletEnabled val="1"/>
        </dgm:presLayoutVars>
      </dgm:prSet>
      <dgm:spPr/>
    </dgm:pt>
    <dgm:pt modelId="{4B961CD5-E679-A143-A85E-C1B8A329EA5D}" type="pres">
      <dgm:prSet presAssocID="{AA17EA65-3223-4035-BF4F-FE5561EF02F5}" presName="FiveNodes_2_text" presStyleLbl="node1" presStyleIdx="4" presStyleCnt="5">
        <dgm:presLayoutVars>
          <dgm:bulletEnabled val="1"/>
        </dgm:presLayoutVars>
      </dgm:prSet>
      <dgm:spPr/>
    </dgm:pt>
    <dgm:pt modelId="{12A46F8B-EEFC-C54F-9258-30DC65D90806}" type="pres">
      <dgm:prSet presAssocID="{AA17EA65-3223-4035-BF4F-FE5561EF02F5}" presName="FiveNodes_3_text" presStyleLbl="node1" presStyleIdx="4" presStyleCnt="5">
        <dgm:presLayoutVars>
          <dgm:bulletEnabled val="1"/>
        </dgm:presLayoutVars>
      </dgm:prSet>
      <dgm:spPr/>
    </dgm:pt>
    <dgm:pt modelId="{A2F8E64D-CDA2-D041-89AD-C8B72189759E}" type="pres">
      <dgm:prSet presAssocID="{AA17EA65-3223-4035-BF4F-FE5561EF02F5}" presName="FiveNodes_4_text" presStyleLbl="node1" presStyleIdx="4" presStyleCnt="5">
        <dgm:presLayoutVars>
          <dgm:bulletEnabled val="1"/>
        </dgm:presLayoutVars>
      </dgm:prSet>
      <dgm:spPr/>
    </dgm:pt>
    <dgm:pt modelId="{8CB11097-00B5-D543-B2E0-2C9C0E2F9822}" type="pres">
      <dgm:prSet presAssocID="{AA17EA65-3223-4035-BF4F-FE5561EF02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2248301-1D13-2847-9E74-A19637ADEAA9}" type="presOf" srcId="{38315E64-B1F9-4530-A0AC-DDE6669BCE4D}" destId="{18BC6568-3B86-B940-9A3F-2225DB983709}" srcOrd="0" destOrd="0" presId="urn:microsoft.com/office/officeart/2005/8/layout/vProcess5"/>
    <dgm:cxn modelId="{40C77714-6815-F944-A0A4-7D9CE7C42576}" type="presOf" srcId="{195D32E4-94DB-43BA-AA82-68B5521921B1}" destId="{309DECA9-44B5-CB48-91FE-0FD60FA0EDDF}" srcOrd="1" destOrd="0" presId="urn:microsoft.com/office/officeart/2005/8/layout/vProcess5"/>
    <dgm:cxn modelId="{755B9623-F6FD-9044-A686-BA75A4B8DFA3}" type="presOf" srcId="{62BCE336-C8D7-433F-AD17-7E3BE95F7E4E}" destId="{7B3261EE-7AC4-4D4D-BE4B-5D3C58774994}" srcOrd="0" destOrd="0" presId="urn:microsoft.com/office/officeart/2005/8/layout/vProcess5"/>
    <dgm:cxn modelId="{C724AD30-E38C-D048-879A-66C829DF2B61}" type="presOf" srcId="{AA17EA65-3223-4035-BF4F-FE5561EF02F5}" destId="{62DC7DF3-69EA-7D4A-BE29-5B3788735CA7}" srcOrd="0" destOrd="0" presId="urn:microsoft.com/office/officeart/2005/8/layout/vProcess5"/>
    <dgm:cxn modelId="{69681947-10A6-43C9-A609-E1520E3FAA8D}" srcId="{AA17EA65-3223-4035-BF4F-FE5561EF02F5}" destId="{1200578F-8172-411A-AFF2-CCE9BB5D8D83}" srcOrd="2" destOrd="0" parTransId="{E50C6408-05C7-4CC0-8FA2-F674A42C6F32}" sibTransId="{62BCE336-C8D7-433F-AD17-7E3BE95F7E4E}"/>
    <dgm:cxn modelId="{BD23255A-91A0-41D2-81FF-074E32001448}" srcId="{AA17EA65-3223-4035-BF4F-FE5561EF02F5}" destId="{A52D8771-D2D2-4EE2-9EC8-706DC00F01AA}" srcOrd="1" destOrd="0" parTransId="{5776D12C-5F5D-4AFF-B62F-CEF2317A4A55}" sibTransId="{FCF931F9-BC6A-4967-9601-186C32A567EC}"/>
    <dgm:cxn modelId="{89E59960-49C9-4823-A700-253067EBDF3A}" srcId="{AA17EA65-3223-4035-BF4F-FE5561EF02F5}" destId="{6169D399-E480-417D-8625-5BD14EC9497D}" srcOrd="3" destOrd="0" parTransId="{A01314AD-F273-429B-B6B7-6F6F66207477}" sibTransId="{CADF3A51-39CF-49F7-A0F1-5D0C4A7B72FB}"/>
    <dgm:cxn modelId="{27F5CF63-1339-4D7A-B58E-B7AB71C292BB}" srcId="{AA17EA65-3223-4035-BF4F-FE5561EF02F5}" destId="{3C87B119-1131-4E4E-A8D8-90338E89C154}" srcOrd="4" destOrd="0" parTransId="{FD1BB8AE-F8B6-49AE-8378-6993918E7B12}" sibTransId="{4D3A8341-D93B-41C6-BB86-CABA4E1646EC}"/>
    <dgm:cxn modelId="{654A6A72-BFEB-6A40-8AFF-12D3C3802D10}" type="presOf" srcId="{6169D399-E480-417D-8625-5BD14EC9497D}" destId="{131CB319-0156-4944-99C7-09F0DEECAE4D}" srcOrd="0" destOrd="0" presId="urn:microsoft.com/office/officeart/2005/8/layout/vProcess5"/>
    <dgm:cxn modelId="{FB27407D-02BF-564D-B5EF-7293DA2348B7}" type="presOf" srcId="{195D32E4-94DB-43BA-AA82-68B5521921B1}" destId="{F0DDB579-C33D-AE41-903B-6FCB6FDB5357}" srcOrd="0" destOrd="0" presId="urn:microsoft.com/office/officeart/2005/8/layout/vProcess5"/>
    <dgm:cxn modelId="{353A2288-B27D-454C-A541-2FC7FF0F4AE1}" type="presOf" srcId="{6169D399-E480-417D-8625-5BD14EC9497D}" destId="{A2F8E64D-CDA2-D041-89AD-C8B72189759E}" srcOrd="1" destOrd="0" presId="urn:microsoft.com/office/officeart/2005/8/layout/vProcess5"/>
    <dgm:cxn modelId="{B229258D-BD1E-AC4E-BD04-3FFD0575FC2B}" type="presOf" srcId="{A52D8771-D2D2-4EE2-9EC8-706DC00F01AA}" destId="{4B961CD5-E679-A143-A85E-C1B8A329EA5D}" srcOrd="1" destOrd="0" presId="urn:microsoft.com/office/officeart/2005/8/layout/vProcess5"/>
    <dgm:cxn modelId="{7CA69F9D-6A39-7A4D-ADE0-EC78159E64D0}" type="presOf" srcId="{CADF3A51-39CF-49F7-A0F1-5D0C4A7B72FB}" destId="{80260E7E-8E9B-AE43-A999-1A530870F839}" srcOrd="0" destOrd="0" presId="urn:microsoft.com/office/officeart/2005/8/layout/vProcess5"/>
    <dgm:cxn modelId="{1FD97FB0-CE04-EA43-AE52-198064921C91}" type="presOf" srcId="{A52D8771-D2D2-4EE2-9EC8-706DC00F01AA}" destId="{7B3A8939-962C-BC47-9D5F-6781A4678AF1}" srcOrd="0" destOrd="0" presId="urn:microsoft.com/office/officeart/2005/8/layout/vProcess5"/>
    <dgm:cxn modelId="{6E7968BD-99DA-8D40-9607-7FD38B926B32}" type="presOf" srcId="{3C87B119-1131-4E4E-A8D8-90338E89C154}" destId="{8CB11097-00B5-D543-B2E0-2C9C0E2F9822}" srcOrd="1" destOrd="0" presId="urn:microsoft.com/office/officeart/2005/8/layout/vProcess5"/>
    <dgm:cxn modelId="{FD6414D2-94D2-924B-B96C-3AC5EC73C796}" type="presOf" srcId="{3C87B119-1131-4E4E-A8D8-90338E89C154}" destId="{F8BE5F38-52C3-D748-85A3-11DA97B090B3}" srcOrd="0" destOrd="0" presId="urn:microsoft.com/office/officeart/2005/8/layout/vProcess5"/>
    <dgm:cxn modelId="{7E7FE8E3-744A-4FC4-BDD4-E927CC48547E}" srcId="{AA17EA65-3223-4035-BF4F-FE5561EF02F5}" destId="{195D32E4-94DB-43BA-AA82-68B5521921B1}" srcOrd="0" destOrd="0" parTransId="{9E051AEC-D0C3-40FE-8F1F-F2C8ADE6C2D4}" sibTransId="{38315E64-B1F9-4530-A0AC-DDE6669BCE4D}"/>
    <dgm:cxn modelId="{FB69D7EC-7937-5C43-8007-C17F5C9C59D1}" type="presOf" srcId="{1200578F-8172-411A-AFF2-CCE9BB5D8D83}" destId="{D7CC8CBF-7738-7443-A1DF-2E697495F60D}" srcOrd="0" destOrd="0" presId="urn:microsoft.com/office/officeart/2005/8/layout/vProcess5"/>
    <dgm:cxn modelId="{D56296EF-7EF9-8C41-97C6-F1E1090B5C83}" type="presOf" srcId="{FCF931F9-BC6A-4967-9601-186C32A567EC}" destId="{98CDB900-FC49-0141-B6C5-75C6454B1CA5}" srcOrd="0" destOrd="0" presId="urn:microsoft.com/office/officeart/2005/8/layout/vProcess5"/>
    <dgm:cxn modelId="{D95269F6-716B-8845-B9D6-422FEBBB6FC7}" type="presOf" srcId="{1200578F-8172-411A-AFF2-CCE9BB5D8D83}" destId="{12A46F8B-EEFC-C54F-9258-30DC65D90806}" srcOrd="1" destOrd="0" presId="urn:microsoft.com/office/officeart/2005/8/layout/vProcess5"/>
    <dgm:cxn modelId="{9009C4BF-144B-654A-B2CF-CFA6CD5D7C61}" type="presParOf" srcId="{62DC7DF3-69EA-7D4A-BE29-5B3788735CA7}" destId="{5918F563-4880-E343-88C7-57E47D173ED0}" srcOrd="0" destOrd="0" presId="urn:microsoft.com/office/officeart/2005/8/layout/vProcess5"/>
    <dgm:cxn modelId="{C0600752-A5A6-EB41-B7DF-FB4773BDC832}" type="presParOf" srcId="{62DC7DF3-69EA-7D4A-BE29-5B3788735CA7}" destId="{F0DDB579-C33D-AE41-903B-6FCB6FDB5357}" srcOrd="1" destOrd="0" presId="urn:microsoft.com/office/officeart/2005/8/layout/vProcess5"/>
    <dgm:cxn modelId="{9BF7B107-F25E-544E-8AD8-E5915E35FF56}" type="presParOf" srcId="{62DC7DF3-69EA-7D4A-BE29-5B3788735CA7}" destId="{7B3A8939-962C-BC47-9D5F-6781A4678AF1}" srcOrd="2" destOrd="0" presId="urn:microsoft.com/office/officeart/2005/8/layout/vProcess5"/>
    <dgm:cxn modelId="{BA7A8761-440C-E842-A4A3-7D07169028A6}" type="presParOf" srcId="{62DC7DF3-69EA-7D4A-BE29-5B3788735CA7}" destId="{D7CC8CBF-7738-7443-A1DF-2E697495F60D}" srcOrd="3" destOrd="0" presId="urn:microsoft.com/office/officeart/2005/8/layout/vProcess5"/>
    <dgm:cxn modelId="{8BB9FE4C-DEFF-C34D-8B6B-2FFADE0DC2AF}" type="presParOf" srcId="{62DC7DF3-69EA-7D4A-BE29-5B3788735CA7}" destId="{131CB319-0156-4944-99C7-09F0DEECAE4D}" srcOrd="4" destOrd="0" presId="urn:microsoft.com/office/officeart/2005/8/layout/vProcess5"/>
    <dgm:cxn modelId="{EDA8A105-5A43-7A4E-A506-8720D86E9B11}" type="presParOf" srcId="{62DC7DF3-69EA-7D4A-BE29-5B3788735CA7}" destId="{F8BE5F38-52C3-D748-85A3-11DA97B090B3}" srcOrd="5" destOrd="0" presId="urn:microsoft.com/office/officeart/2005/8/layout/vProcess5"/>
    <dgm:cxn modelId="{478D0285-F9D3-614C-B7F4-CFAF54702C24}" type="presParOf" srcId="{62DC7DF3-69EA-7D4A-BE29-5B3788735CA7}" destId="{18BC6568-3B86-B940-9A3F-2225DB983709}" srcOrd="6" destOrd="0" presId="urn:microsoft.com/office/officeart/2005/8/layout/vProcess5"/>
    <dgm:cxn modelId="{05B9742C-05F9-3444-8BF3-4F1255B8D3AC}" type="presParOf" srcId="{62DC7DF3-69EA-7D4A-BE29-5B3788735CA7}" destId="{98CDB900-FC49-0141-B6C5-75C6454B1CA5}" srcOrd="7" destOrd="0" presId="urn:microsoft.com/office/officeart/2005/8/layout/vProcess5"/>
    <dgm:cxn modelId="{F7FD8A3C-F00A-7847-80BE-909A7B62AF9F}" type="presParOf" srcId="{62DC7DF3-69EA-7D4A-BE29-5B3788735CA7}" destId="{7B3261EE-7AC4-4D4D-BE4B-5D3C58774994}" srcOrd="8" destOrd="0" presId="urn:microsoft.com/office/officeart/2005/8/layout/vProcess5"/>
    <dgm:cxn modelId="{8AB08F7E-4EBC-014C-972A-DA9011DB9A1E}" type="presParOf" srcId="{62DC7DF3-69EA-7D4A-BE29-5B3788735CA7}" destId="{80260E7E-8E9B-AE43-A999-1A530870F839}" srcOrd="9" destOrd="0" presId="urn:microsoft.com/office/officeart/2005/8/layout/vProcess5"/>
    <dgm:cxn modelId="{1C60E6BF-6ABF-734A-B929-F126BEB4C084}" type="presParOf" srcId="{62DC7DF3-69EA-7D4A-BE29-5B3788735CA7}" destId="{309DECA9-44B5-CB48-91FE-0FD60FA0EDDF}" srcOrd="10" destOrd="0" presId="urn:microsoft.com/office/officeart/2005/8/layout/vProcess5"/>
    <dgm:cxn modelId="{204AF33C-72A4-1D46-BFC1-FE53B348E0B0}" type="presParOf" srcId="{62DC7DF3-69EA-7D4A-BE29-5B3788735CA7}" destId="{4B961CD5-E679-A143-A85E-C1B8A329EA5D}" srcOrd="11" destOrd="0" presId="urn:microsoft.com/office/officeart/2005/8/layout/vProcess5"/>
    <dgm:cxn modelId="{26C35977-C48E-A644-BA5B-99DBA5F017D8}" type="presParOf" srcId="{62DC7DF3-69EA-7D4A-BE29-5B3788735CA7}" destId="{12A46F8B-EEFC-C54F-9258-30DC65D90806}" srcOrd="12" destOrd="0" presId="urn:microsoft.com/office/officeart/2005/8/layout/vProcess5"/>
    <dgm:cxn modelId="{638FF196-F72C-9F4F-90C7-066D5ABC175C}" type="presParOf" srcId="{62DC7DF3-69EA-7D4A-BE29-5B3788735CA7}" destId="{A2F8E64D-CDA2-D041-89AD-C8B72189759E}" srcOrd="13" destOrd="0" presId="urn:microsoft.com/office/officeart/2005/8/layout/vProcess5"/>
    <dgm:cxn modelId="{CE93FF3A-3C68-8F42-B277-6314B0D81402}" type="presParOf" srcId="{62DC7DF3-69EA-7D4A-BE29-5B3788735CA7}" destId="{8CB11097-00B5-D543-B2E0-2C9C0E2F982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F84E7-D369-1D41-BB31-4E4D766D341A}">
      <dsp:nvSpPr>
        <dsp:cNvPr id="0" name=""/>
        <dsp:cNvSpPr/>
      </dsp:nvSpPr>
      <dsp:spPr>
        <a:xfrm>
          <a:off x="0" y="34919"/>
          <a:ext cx="6506304" cy="1333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baseline="0"/>
            <a:t>Идеята на проекта е да представи удобно и лесно приложение за хора, които си търсят пътници до избрана от тях дестниция, или обратното – хора да търсят превоз от зададена начална и крайна точка. </a:t>
          </a:r>
          <a:endParaRPr lang="en-US" sz="2000" kern="1200"/>
        </a:p>
      </dsp:txBody>
      <dsp:txXfrm>
        <a:off x="65111" y="100030"/>
        <a:ext cx="6376082" cy="1203578"/>
      </dsp:txXfrm>
    </dsp:sp>
    <dsp:sp modelId="{5AD37C47-0C92-A040-A68D-17DA6EAFA302}">
      <dsp:nvSpPr>
        <dsp:cNvPr id="0" name=""/>
        <dsp:cNvSpPr/>
      </dsp:nvSpPr>
      <dsp:spPr>
        <a:xfrm>
          <a:off x="0" y="1426320"/>
          <a:ext cx="6506304" cy="1333800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baseline="0"/>
            <a:t>Всеки потребител ще може да филтрира всички пътешествия в момента, както и да оценява потребители. </a:t>
          </a:r>
          <a:endParaRPr lang="en-US" sz="2000" kern="1200"/>
        </a:p>
      </dsp:txBody>
      <dsp:txXfrm>
        <a:off x="65111" y="1491431"/>
        <a:ext cx="6376082" cy="1203578"/>
      </dsp:txXfrm>
    </dsp:sp>
    <dsp:sp modelId="{DFFD84C5-0824-884D-8298-112D2A9938D2}">
      <dsp:nvSpPr>
        <dsp:cNvPr id="0" name=""/>
        <dsp:cNvSpPr/>
      </dsp:nvSpPr>
      <dsp:spPr>
        <a:xfrm>
          <a:off x="0" y="2817720"/>
          <a:ext cx="6506304" cy="1333800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baseline="0"/>
            <a:t>Сървърната част на приложение използва </a:t>
          </a:r>
          <a:r>
            <a:rPr lang="en-US" sz="2000" kern="1200" baseline="0"/>
            <a:t>SpringBoot</a:t>
          </a:r>
          <a:r>
            <a:rPr lang="bg-BG" sz="2000" kern="1200" baseline="0"/>
            <a:t> с релационната база данни </a:t>
          </a:r>
          <a:r>
            <a:rPr lang="en-US" sz="2000" kern="1200" baseline="0"/>
            <a:t>HSQLDB</a:t>
          </a:r>
          <a:r>
            <a:rPr lang="bg-BG" sz="2000" kern="1200" baseline="0"/>
            <a:t>, докато клиентската част е уеб сайт написан на </a:t>
          </a:r>
          <a:r>
            <a:rPr lang="en-US" sz="2000" kern="1200" baseline="0"/>
            <a:t>AngularJS. </a:t>
          </a:r>
          <a:endParaRPr lang="en-US" sz="2000" kern="1200"/>
        </a:p>
      </dsp:txBody>
      <dsp:txXfrm>
        <a:off x="65111" y="2882831"/>
        <a:ext cx="6376082" cy="1203578"/>
      </dsp:txXfrm>
    </dsp:sp>
    <dsp:sp modelId="{C1419707-0F73-624C-8262-47CD09BC37C2}">
      <dsp:nvSpPr>
        <dsp:cNvPr id="0" name=""/>
        <dsp:cNvSpPr/>
      </dsp:nvSpPr>
      <dsp:spPr>
        <a:xfrm>
          <a:off x="0" y="4209120"/>
          <a:ext cx="6506304" cy="133380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baseline="0"/>
            <a:t>Приложението има защита, като за всеки потребител се генерира </a:t>
          </a:r>
          <a:r>
            <a:rPr lang="en-US" sz="2000" kern="1200" baseline="0"/>
            <a:t>JWS Token, a </a:t>
          </a:r>
          <a:r>
            <a:rPr lang="bg-BG" sz="2000" kern="1200" baseline="0"/>
            <a:t>паролата му се пази в хеширан вид. </a:t>
          </a:r>
          <a:endParaRPr lang="en-US" sz="2000" kern="1200"/>
        </a:p>
      </dsp:txBody>
      <dsp:txXfrm>
        <a:off x="65111" y="4274231"/>
        <a:ext cx="6376082" cy="120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DB579-C33D-AE41-903B-6FCB6FDB5357}">
      <dsp:nvSpPr>
        <dsp:cNvPr id="0" name=""/>
        <dsp:cNvSpPr/>
      </dsp:nvSpPr>
      <dsp:spPr>
        <a:xfrm>
          <a:off x="0" y="0"/>
          <a:ext cx="7658463" cy="644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baseline="0"/>
            <a:t>Нерегистран – ще има възможност да си направи регистрация</a:t>
          </a:r>
          <a:endParaRPr lang="en-US" sz="1600" kern="1200"/>
        </a:p>
      </dsp:txBody>
      <dsp:txXfrm>
        <a:off x="18881" y="18881"/>
        <a:ext cx="6887409" cy="606890"/>
      </dsp:txXfrm>
    </dsp:sp>
    <dsp:sp modelId="{7B3A8939-962C-BC47-9D5F-6781A4678AF1}">
      <dsp:nvSpPr>
        <dsp:cNvPr id="0" name=""/>
        <dsp:cNvSpPr/>
      </dsp:nvSpPr>
      <dsp:spPr>
        <a:xfrm>
          <a:off x="571898" y="734187"/>
          <a:ext cx="7658463" cy="6446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baseline="0"/>
            <a:t>Пътник – ще има възможност да си търси пътуване, но не и да прави</a:t>
          </a:r>
          <a:endParaRPr lang="en-US" sz="1600" kern="1200"/>
        </a:p>
      </dsp:txBody>
      <dsp:txXfrm>
        <a:off x="590779" y="753068"/>
        <a:ext cx="6629779" cy="606890"/>
      </dsp:txXfrm>
    </dsp:sp>
    <dsp:sp modelId="{D7CC8CBF-7738-7443-A1DF-2E697495F60D}">
      <dsp:nvSpPr>
        <dsp:cNvPr id="0" name=""/>
        <dsp:cNvSpPr/>
      </dsp:nvSpPr>
      <dsp:spPr>
        <a:xfrm>
          <a:off x="1143796" y="1468374"/>
          <a:ext cx="7658463" cy="6446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baseline="0"/>
            <a:t>Шофьор – надграден пътник, но ще има право да прави пътуване. Това е с цел шофьорите да бъдат само оторизирани лица от системата</a:t>
          </a:r>
          <a:endParaRPr lang="en-US" sz="1600" kern="1200"/>
        </a:p>
      </dsp:txBody>
      <dsp:txXfrm>
        <a:off x="1162677" y="1487255"/>
        <a:ext cx="6629779" cy="606889"/>
      </dsp:txXfrm>
    </dsp:sp>
    <dsp:sp modelId="{131CB319-0156-4944-99C7-09F0DEECAE4D}">
      <dsp:nvSpPr>
        <dsp:cNvPr id="0" name=""/>
        <dsp:cNvSpPr/>
      </dsp:nvSpPr>
      <dsp:spPr>
        <a:xfrm>
          <a:off x="1715694" y="2202561"/>
          <a:ext cx="7658463" cy="6446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baseline="0"/>
            <a:t>Модератор – човек, който се грижи за реда на потребителите – най-вече да удобрява пътници, които искат да станат шофьори</a:t>
          </a:r>
          <a:endParaRPr lang="en-US" sz="1600" kern="1200"/>
        </a:p>
      </dsp:txBody>
      <dsp:txXfrm>
        <a:off x="1734575" y="2221442"/>
        <a:ext cx="6629779" cy="606890"/>
      </dsp:txXfrm>
    </dsp:sp>
    <dsp:sp modelId="{F8BE5F38-52C3-D748-85A3-11DA97B090B3}">
      <dsp:nvSpPr>
        <dsp:cNvPr id="0" name=""/>
        <dsp:cNvSpPr/>
      </dsp:nvSpPr>
      <dsp:spPr>
        <a:xfrm>
          <a:off x="2287592" y="2936748"/>
          <a:ext cx="7658463" cy="644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baseline="0"/>
            <a:t>Админ – човек, който има всички права на системата</a:t>
          </a:r>
          <a:r>
            <a:rPr lang="en-US" sz="1600" kern="1200" baseline="0"/>
            <a:t> </a:t>
          </a:r>
          <a:endParaRPr lang="en-US" sz="1600" kern="1200"/>
        </a:p>
      </dsp:txBody>
      <dsp:txXfrm>
        <a:off x="2306473" y="2955629"/>
        <a:ext cx="6629779" cy="606889"/>
      </dsp:txXfrm>
    </dsp:sp>
    <dsp:sp modelId="{18BC6568-3B86-B940-9A3F-2225DB983709}">
      <dsp:nvSpPr>
        <dsp:cNvPr id="0" name=""/>
        <dsp:cNvSpPr/>
      </dsp:nvSpPr>
      <dsp:spPr>
        <a:xfrm>
          <a:off x="7239439" y="470954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33719" y="470954"/>
        <a:ext cx="230463" cy="315315"/>
      </dsp:txXfrm>
    </dsp:sp>
    <dsp:sp modelId="{98CDB900-FC49-0141-B6C5-75C6454B1CA5}">
      <dsp:nvSpPr>
        <dsp:cNvPr id="0" name=""/>
        <dsp:cNvSpPr/>
      </dsp:nvSpPr>
      <dsp:spPr>
        <a:xfrm>
          <a:off x="7811337" y="1205141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05617" y="1205141"/>
        <a:ext cx="230463" cy="315315"/>
      </dsp:txXfrm>
    </dsp:sp>
    <dsp:sp modelId="{7B3261EE-7AC4-4D4D-BE4B-5D3C58774994}">
      <dsp:nvSpPr>
        <dsp:cNvPr id="0" name=""/>
        <dsp:cNvSpPr/>
      </dsp:nvSpPr>
      <dsp:spPr>
        <a:xfrm>
          <a:off x="8383235" y="192858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77515" y="1928583"/>
        <a:ext cx="230463" cy="315315"/>
      </dsp:txXfrm>
    </dsp:sp>
    <dsp:sp modelId="{80260E7E-8E9B-AE43-A999-1A530870F839}">
      <dsp:nvSpPr>
        <dsp:cNvPr id="0" name=""/>
        <dsp:cNvSpPr/>
      </dsp:nvSpPr>
      <dsp:spPr>
        <a:xfrm>
          <a:off x="8955133" y="266993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49413" y="2669933"/>
        <a:ext cx="230463" cy="31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03E7-79D1-094C-B31A-3F2CEA7FC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Carpooly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D48EE-31DB-9B47-A7A2-84FB7CC1B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Курсов проект</a:t>
            </a:r>
          </a:p>
          <a:p>
            <a:r>
              <a:rPr lang="bg-BG" dirty="0"/>
              <a:t>Изработен от: Радослав Митев, </a:t>
            </a:r>
          </a:p>
          <a:p>
            <a:r>
              <a:rPr lang="bg-BG" dirty="0"/>
              <a:t>Павел Панайотов, Павел Лазаров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987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25B2D-1066-2C47-8915-F5ED069E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cap="all"/>
              <a:t>Трудности и разпределяне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196113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EDCA0-92F6-9F4B-8396-71444B07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Благодарим Ви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87028-8B86-C047-A034-89390192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Идея и проекта</a:t>
            </a:r>
            <a:endParaRPr lang="en-B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472C23-9FBD-4604-9D4C-5ED00934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20453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3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C63AD-5CA4-FF4E-9A40-B2AC6B76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bg-BG" dirty="0"/>
              <a:t>Видове роли</a:t>
            </a:r>
            <a:endParaRPr lang="en-B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1D5BC-9EB3-4161-88F2-4196837DC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163818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080B1-22D7-464B-AA86-9121B0CF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bg-BG" dirty="0"/>
              <a:t>Функционалност</a:t>
            </a:r>
            <a:endParaRPr lang="en-BG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C74E53-E7E5-1249-A957-717BC84E8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361605"/>
              </p:ext>
            </p:extLst>
          </p:nvPr>
        </p:nvGraphicFramePr>
        <p:xfrm>
          <a:off x="1402642" y="2286000"/>
          <a:ext cx="938671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716">
                  <a:extLst>
                    <a:ext uri="{9D8B030D-6E8A-4147-A177-3AD203B41FA5}">
                      <a16:colId xmlns:a16="http://schemas.microsoft.com/office/drawing/2014/main" val="3200189291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Регистрация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74440692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Обновяване на данните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12296831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Взимане на текущите данни на потребителя 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120046133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Триене на потребител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379488887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Създаване на пътуване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193391385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Стартиране и спиране на пътуване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420184544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Обновяване на пътуване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261944585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Присъединяване и излизане от пътуване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387074476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Триене на пътуване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23958423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Създаване на искан маршурут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343128966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Обновяване на искан маршрут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6889980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Триене на маршрут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393397659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Създаване и предлагане на пътуване по даден маршрут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13828139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Плащане на пътуване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238260069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bg-BG" sz="1200">
                          <a:effectLst/>
                        </a:rPr>
                        <a:t>Купуване на ваучер</a:t>
                      </a:r>
                      <a:endParaRPr lang="en-B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464" marR="75464" marT="0" marB="0"/>
                </a:tc>
                <a:extLst>
                  <a:ext uri="{0D108BD9-81ED-4DB2-BD59-A6C34878D82A}">
                    <a16:rowId xmlns:a16="http://schemas.microsoft.com/office/drawing/2014/main" val="30205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85EB-76D3-1940-A4A1-12E81458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144A83-A1BC-7942-BC20-EB877BE8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18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95B1-8A6D-8F42-9672-A81CD7C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BF682-F60B-2F4B-89B0-B47CC1332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88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5F4-1163-BE4C-9F9F-03AFB8DE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9B7FE-E8FE-DD49-889D-28FFC53D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1107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D268-4F42-C249-A540-7FFC1717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0859B39-DBC5-0B42-84FD-9B1FB51D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46781" cy="6858000"/>
          </a:xfrm>
        </p:spPr>
      </p:pic>
    </p:spTree>
    <p:extLst>
      <p:ext uri="{BB962C8B-B14F-4D97-AF65-F5344CB8AC3E}">
        <p14:creationId xmlns:p14="http://schemas.microsoft.com/office/powerpoint/2010/main" val="262686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32CF-A072-3B41-B7F4-630BDA4A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45D62-1E06-4B44-B122-000DE6702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42259" cy="6858000"/>
          </a:xfrm>
        </p:spPr>
      </p:pic>
    </p:spTree>
    <p:extLst>
      <p:ext uri="{BB962C8B-B14F-4D97-AF65-F5344CB8AC3E}">
        <p14:creationId xmlns:p14="http://schemas.microsoft.com/office/powerpoint/2010/main" val="26591896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Carpooly</vt:lpstr>
      <vt:lpstr>Идея и проекта</vt:lpstr>
      <vt:lpstr>Видове роли</vt:lpstr>
      <vt:lpstr>Функционалност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Трудности и разпределяне на работа</vt:lpstr>
      <vt:lpstr>Благодарим Ви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Carpooly</dc:title>
  <dc:creator>Radoslav Angelov Mitev</dc:creator>
  <cp:lastModifiedBy>Radoslav Angelov Mitev</cp:lastModifiedBy>
  <cp:revision>1</cp:revision>
  <dcterms:created xsi:type="dcterms:W3CDTF">2020-02-12T07:57:47Z</dcterms:created>
  <dcterms:modified xsi:type="dcterms:W3CDTF">2020-02-12T07:58:18Z</dcterms:modified>
</cp:coreProperties>
</file>