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2"/>
  </p:notesMasterIdLst>
  <p:sldIdLst>
    <p:sldId id="256" r:id="rId3"/>
    <p:sldId id="258" r:id="rId4"/>
    <p:sldId id="257" r:id="rId5"/>
    <p:sldId id="259" r:id="rId6"/>
    <p:sldId id="260" r:id="rId7"/>
    <p:sldId id="261" r:id="rId8"/>
    <p:sldId id="269" r:id="rId9"/>
    <p:sldId id="270" r:id="rId10"/>
    <p:sldId id="27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7F69F-0A66-4414-82F0-26845C9071DF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31519-3CB6-4CBE-B348-8314214760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62600" y="1985767"/>
            <a:ext cx="8466800" cy="19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76900" y="4237833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sp>
          <p:nvSpPr>
            <p:cNvPr id="12" name="Google Shape;12;p2"/>
            <p:cNvSpPr/>
            <p:nvPr/>
          </p:nvSpPr>
          <p:spPr>
            <a:xfrm>
              <a:off x="816250" y="4703275"/>
              <a:ext cx="7511400" cy="238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18000" y="4631300"/>
              <a:ext cx="237300" cy="38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 rot="5400000" flipH="1">
              <a:off x="995725" y="4767925"/>
              <a:ext cx="125700" cy="1089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6" name="Google Shape;16;p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18;p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19;p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20;p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11241033" y="3892533"/>
            <a:ext cx="376000" cy="1694067"/>
            <a:chOff x="4314650" y="3034025"/>
            <a:chExt cx="282000" cy="1270550"/>
          </a:xfrm>
        </p:grpSpPr>
        <p:sp>
          <p:nvSpPr>
            <p:cNvPr id="22" name="Google Shape;22;p2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225367" y="-543933"/>
            <a:ext cx="13225064" cy="6627132"/>
            <a:chOff x="-169025" y="-407950"/>
            <a:chExt cx="9918798" cy="4970349"/>
          </a:xfrm>
        </p:grpSpPr>
        <p:pic>
          <p:nvPicPr>
            <p:cNvPr id="29" name="Google Shape;2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69025" y="2782275"/>
              <a:ext cx="1621173" cy="1780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oogle Shape;30;p2"/>
            <p:cNvGrpSpPr/>
            <p:nvPr/>
          </p:nvGrpSpPr>
          <p:grpSpPr>
            <a:xfrm>
              <a:off x="295663" y="3326450"/>
              <a:ext cx="691775" cy="691775"/>
              <a:chOff x="1323700" y="2294750"/>
              <a:chExt cx="691775" cy="6917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35" name="Google Shape;3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47050" y="-407950"/>
              <a:ext cx="2002724" cy="1823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2"/>
          <p:cNvSpPr/>
          <p:nvPr/>
        </p:nvSpPr>
        <p:spPr>
          <a:xfrm>
            <a:off x="813600" y="666367"/>
            <a:ext cx="399235" cy="39923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56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9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2502" y="2376967"/>
            <a:ext cx="3178365" cy="34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2448884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3" hasCustomPrompt="1"/>
          </p:nvPr>
        </p:nvSpPr>
        <p:spPr>
          <a:xfrm>
            <a:off x="2448884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067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067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 hasCustomPrompt="1"/>
          </p:nvPr>
        </p:nvSpPr>
        <p:spPr>
          <a:xfrm>
            <a:off x="8763351" y="19745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7" hasCustomPrompt="1"/>
          </p:nvPr>
        </p:nvSpPr>
        <p:spPr>
          <a:xfrm>
            <a:off x="8763351" y="388572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1471484" y="2571300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4628733" y="2571300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7785951" y="2571300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3"/>
          </p:nvPr>
        </p:nvSpPr>
        <p:spPr>
          <a:xfrm>
            <a:off x="1471484" y="4482467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4628733" y="4482467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7785951" y="4482467"/>
            <a:ext cx="29344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210" name="Google Shape;210;p1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1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16" name="Google Shape;216;p1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7" name="Google Shape;217;p1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8" name="Google Shape;218;p1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9" name="Google Shape;219;p1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0" name="Google Shape;220;p1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1" name="Google Shape;221;p13"/>
          <p:cNvGrpSpPr/>
          <p:nvPr/>
        </p:nvGrpSpPr>
        <p:grpSpPr>
          <a:xfrm>
            <a:off x="574967" y="1297600"/>
            <a:ext cx="11679900" cy="3176067"/>
            <a:chOff x="431225" y="973200"/>
            <a:chExt cx="8759925" cy="2382050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431225" y="973200"/>
              <a:ext cx="282000" cy="1270550"/>
              <a:chOff x="4314650" y="3034025"/>
              <a:chExt cx="282000" cy="1270550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499375" y="2663475"/>
              <a:ext cx="691775" cy="691775"/>
              <a:chOff x="1323700" y="2294750"/>
              <a:chExt cx="691775" cy="691775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59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 rot="10800000">
            <a:off x="358233" y="1758467"/>
            <a:ext cx="376000" cy="1694067"/>
            <a:chOff x="4314650" y="3034025"/>
            <a:chExt cx="282000" cy="1270550"/>
          </a:xfrm>
        </p:grpSpPr>
        <p:sp>
          <p:nvSpPr>
            <p:cNvPr id="237" name="Google Shape;237;p14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244" name="Google Shape;244;p14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4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4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4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50" name="Google Shape;250;p14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1" name="Google Shape;251;p14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2" name="Google Shape;252;p14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3" name="Google Shape;253;p14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4" name="Google Shape;254;p14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266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258" name="Google Shape;258;p1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64" name="Google Shape;264;p1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5" name="Google Shape;265;p1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6" name="Google Shape;266;p1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1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69" name="Google Shape;269;p15"/>
          <p:cNvSpPr/>
          <p:nvPr/>
        </p:nvSpPr>
        <p:spPr>
          <a:xfrm>
            <a:off x="139601" y="2273833"/>
            <a:ext cx="522471" cy="522787"/>
          </a:xfrm>
          <a:custGeom>
            <a:avLst/>
            <a:gdLst/>
            <a:ahLst/>
            <a:cxnLst/>
            <a:rect l="l" t="t" r="r" b="b"/>
            <a:pathLst>
              <a:path w="23166" h="23180" extrusionOk="0">
                <a:moveTo>
                  <a:pt x="5704" y="1"/>
                </a:moveTo>
                <a:lnTo>
                  <a:pt x="1" y="5704"/>
                </a:lnTo>
                <a:lnTo>
                  <a:pt x="5873" y="11590"/>
                </a:lnTo>
                <a:lnTo>
                  <a:pt x="1" y="17476"/>
                </a:lnTo>
                <a:lnTo>
                  <a:pt x="5704" y="23179"/>
                </a:lnTo>
                <a:lnTo>
                  <a:pt x="11576" y="17293"/>
                </a:lnTo>
                <a:lnTo>
                  <a:pt x="17462" y="23179"/>
                </a:lnTo>
                <a:lnTo>
                  <a:pt x="23165" y="17476"/>
                </a:lnTo>
                <a:lnTo>
                  <a:pt x="17279" y="11590"/>
                </a:lnTo>
                <a:lnTo>
                  <a:pt x="23165" y="5704"/>
                </a:lnTo>
                <a:lnTo>
                  <a:pt x="17462" y="1"/>
                </a:lnTo>
                <a:lnTo>
                  <a:pt x="11576" y="5887"/>
                </a:lnTo>
                <a:lnTo>
                  <a:pt x="57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11558767" y="3876733"/>
            <a:ext cx="376000" cy="1694067"/>
            <a:chOff x="4314650" y="3034025"/>
            <a:chExt cx="282000" cy="1270550"/>
          </a:xfrm>
        </p:grpSpPr>
        <p:sp>
          <p:nvSpPr>
            <p:cNvPr id="271" name="Google Shape;271;p15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513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651852" y="3457101"/>
            <a:ext cx="3178365" cy="34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2337500" y="2319400"/>
            <a:ext cx="39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2337500" y="3083000"/>
            <a:ext cx="39916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282" name="Google Shape;282;p1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83" name="Google Shape;283;p1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1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1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7" name="Google Shape;287;p1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88" name="Google Shape;288;p1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1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0" name="Google Shape;290;p1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1" name="Google Shape;291;p1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2" name="Google Shape;292;p1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93" name="Google Shape;293;p16"/>
          <p:cNvGrpSpPr/>
          <p:nvPr/>
        </p:nvGrpSpPr>
        <p:grpSpPr>
          <a:xfrm rot="5400000">
            <a:off x="1610000" y="-315700"/>
            <a:ext cx="376000" cy="1694067"/>
            <a:chOff x="4314650" y="3034025"/>
            <a:chExt cx="282000" cy="1270550"/>
          </a:xfrm>
        </p:grpSpPr>
        <p:sp>
          <p:nvSpPr>
            <p:cNvPr id="294" name="Google Shape;294;p16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81334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1352717" y="3580867"/>
            <a:ext cx="29412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2"/>
          </p:nvPr>
        </p:nvSpPr>
        <p:spPr>
          <a:xfrm>
            <a:off x="4625311" y="3580867"/>
            <a:ext cx="29412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3"/>
          </p:nvPr>
        </p:nvSpPr>
        <p:spPr>
          <a:xfrm>
            <a:off x="7897863" y="3580867"/>
            <a:ext cx="29412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4"/>
          </p:nvPr>
        </p:nvSpPr>
        <p:spPr>
          <a:xfrm>
            <a:off x="1607717" y="2688500"/>
            <a:ext cx="24312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5"/>
          </p:nvPr>
        </p:nvSpPr>
        <p:spPr>
          <a:xfrm>
            <a:off x="4880311" y="2688500"/>
            <a:ext cx="24312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6"/>
          </p:nvPr>
        </p:nvSpPr>
        <p:spPr>
          <a:xfrm>
            <a:off x="8152863" y="2688500"/>
            <a:ext cx="24312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309" name="Google Shape;309;p1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1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15" name="Google Shape;315;p1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6" name="Google Shape;316;p1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7" name="Google Shape;317;p1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8" name="Google Shape;318;p1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9" name="Google Shape;319;p1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0" name="Google Shape;320;p17"/>
          <p:cNvGrpSpPr/>
          <p:nvPr/>
        </p:nvGrpSpPr>
        <p:grpSpPr>
          <a:xfrm>
            <a:off x="178659" y="1965633"/>
            <a:ext cx="11703175" cy="3113496"/>
            <a:chOff x="133994" y="1474225"/>
            <a:chExt cx="8777381" cy="2335122"/>
          </a:xfrm>
        </p:grpSpPr>
        <p:grpSp>
          <p:nvGrpSpPr>
            <p:cNvPr id="321" name="Google Shape;321;p17"/>
            <p:cNvGrpSpPr/>
            <p:nvPr/>
          </p:nvGrpSpPr>
          <p:grpSpPr>
            <a:xfrm>
              <a:off x="133994" y="3230262"/>
              <a:ext cx="579085" cy="579085"/>
              <a:chOff x="1323700" y="2294750"/>
              <a:chExt cx="691775" cy="691775"/>
            </a:xfrm>
          </p:grpSpPr>
          <p:sp>
            <p:nvSpPr>
              <p:cNvPr id="322" name="Google Shape;322;p17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6" name="Google Shape;326;p17"/>
            <p:cNvGrpSpPr/>
            <p:nvPr/>
          </p:nvGrpSpPr>
          <p:grpSpPr>
            <a:xfrm>
              <a:off x="8629375" y="1474225"/>
              <a:ext cx="282000" cy="1270550"/>
              <a:chOff x="4314650" y="3034025"/>
              <a:chExt cx="282000" cy="1270550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1"/>
          </p:nvPr>
        </p:nvSpPr>
        <p:spPr>
          <a:xfrm>
            <a:off x="2019584" y="2277767"/>
            <a:ext cx="3748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2"/>
          </p:nvPr>
        </p:nvSpPr>
        <p:spPr>
          <a:xfrm>
            <a:off x="6424417" y="2277767"/>
            <a:ext cx="3748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3"/>
          </p:nvPr>
        </p:nvSpPr>
        <p:spPr>
          <a:xfrm>
            <a:off x="2019584" y="4491867"/>
            <a:ext cx="37976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ubTitle" idx="4"/>
          </p:nvPr>
        </p:nvSpPr>
        <p:spPr>
          <a:xfrm>
            <a:off x="6424417" y="4491867"/>
            <a:ext cx="3748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5"/>
          </p:nvPr>
        </p:nvSpPr>
        <p:spPr>
          <a:xfrm>
            <a:off x="2019584" y="1783433"/>
            <a:ext cx="3748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ubTitle" idx="6"/>
          </p:nvPr>
        </p:nvSpPr>
        <p:spPr>
          <a:xfrm>
            <a:off x="2019584" y="3997633"/>
            <a:ext cx="3797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7"/>
          </p:nvPr>
        </p:nvSpPr>
        <p:spPr>
          <a:xfrm>
            <a:off x="6424384" y="1783433"/>
            <a:ext cx="3748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8"/>
          </p:nvPr>
        </p:nvSpPr>
        <p:spPr>
          <a:xfrm>
            <a:off x="6424383" y="3997633"/>
            <a:ext cx="3748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344" name="Google Shape;344;p1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9" name="Google Shape;349;p1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50" name="Google Shape;350;p1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1" name="Google Shape;351;p1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2" name="Google Shape;352;p1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3" name="Google Shape;353;p1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4" name="Google Shape;354;p1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55" name="Google Shape;355;p18"/>
          <p:cNvGrpSpPr/>
          <p:nvPr/>
        </p:nvGrpSpPr>
        <p:grpSpPr>
          <a:xfrm>
            <a:off x="11241033" y="3013817"/>
            <a:ext cx="376000" cy="1694067"/>
            <a:chOff x="4314650" y="3034025"/>
            <a:chExt cx="282000" cy="1270550"/>
          </a:xfrm>
        </p:grpSpPr>
        <p:sp>
          <p:nvSpPr>
            <p:cNvPr id="356" name="Google Shape;356;p18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88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919331" y="2543500"/>
            <a:ext cx="3683932" cy="4045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22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454" name="Google Shape;454;p22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22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22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60" name="Google Shape;460;p2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1" name="Google Shape;461;p2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2" name="Google Shape;462;p2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3" name="Google Shape;463;p2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4" name="Google Shape;464;p2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65" name="Google Shape;465;p22"/>
          <p:cNvGrpSpPr/>
          <p:nvPr/>
        </p:nvGrpSpPr>
        <p:grpSpPr>
          <a:xfrm>
            <a:off x="489767" y="4139901"/>
            <a:ext cx="922367" cy="922367"/>
            <a:chOff x="1323700" y="2294750"/>
            <a:chExt cx="691775" cy="691775"/>
          </a:xfrm>
        </p:grpSpPr>
        <p:sp>
          <p:nvSpPr>
            <p:cNvPr id="466" name="Google Shape;466;p22"/>
            <p:cNvSpPr/>
            <p:nvPr/>
          </p:nvSpPr>
          <p:spPr>
            <a:xfrm>
              <a:off x="1375450" y="230425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1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0" y="21165"/>
                  </a:lnTo>
                  <a:lnTo>
                    <a:pt x="16673" y="12618"/>
                  </a:lnTo>
                  <a:lnTo>
                    <a:pt x="25220" y="4056"/>
                  </a:lnTo>
                  <a:lnTo>
                    <a:pt x="21165" y="1"/>
                  </a:lnTo>
                  <a:lnTo>
                    <a:pt x="12603" y="854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365925" y="2294750"/>
              <a:ext cx="649550" cy="649550"/>
            </a:xfrm>
            <a:custGeom>
              <a:avLst/>
              <a:gdLst/>
              <a:ahLst/>
              <a:cxnLst/>
              <a:rect l="l" t="t" r="r" b="b"/>
              <a:pathLst>
                <a:path w="25982" h="25982" extrusionOk="0">
                  <a:moveTo>
                    <a:pt x="21546" y="747"/>
                  </a:moveTo>
                  <a:lnTo>
                    <a:pt x="25249" y="4436"/>
                  </a:lnTo>
                  <a:lnTo>
                    <a:pt x="16688" y="12984"/>
                  </a:lnTo>
                  <a:lnTo>
                    <a:pt x="25249" y="21531"/>
                  </a:lnTo>
                  <a:lnTo>
                    <a:pt x="21546" y="25235"/>
                  </a:lnTo>
                  <a:lnTo>
                    <a:pt x="12984" y="16673"/>
                  </a:lnTo>
                  <a:lnTo>
                    <a:pt x="4451" y="25235"/>
                  </a:lnTo>
                  <a:lnTo>
                    <a:pt x="747" y="21545"/>
                  </a:lnTo>
                  <a:lnTo>
                    <a:pt x="9295" y="12998"/>
                  </a:lnTo>
                  <a:lnTo>
                    <a:pt x="747" y="4436"/>
                  </a:lnTo>
                  <a:lnTo>
                    <a:pt x="4437" y="747"/>
                  </a:lnTo>
                  <a:lnTo>
                    <a:pt x="12984" y="9308"/>
                  </a:lnTo>
                  <a:lnTo>
                    <a:pt x="21546" y="747"/>
                  </a:lnTo>
                  <a:close/>
                  <a:moveTo>
                    <a:pt x="4437" y="0"/>
                  </a:moveTo>
                  <a:lnTo>
                    <a:pt x="1" y="4436"/>
                  </a:lnTo>
                  <a:lnTo>
                    <a:pt x="8562" y="12998"/>
                  </a:lnTo>
                  <a:lnTo>
                    <a:pt x="1" y="21545"/>
                  </a:lnTo>
                  <a:lnTo>
                    <a:pt x="4437" y="25981"/>
                  </a:lnTo>
                  <a:lnTo>
                    <a:pt x="12984" y="17419"/>
                  </a:lnTo>
                  <a:lnTo>
                    <a:pt x="21546" y="25981"/>
                  </a:lnTo>
                  <a:lnTo>
                    <a:pt x="25982" y="21545"/>
                  </a:lnTo>
                  <a:lnTo>
                    <a:pt x="17434" y="12998"/>
                  </a:lnTo>
                  <a:lnTo>
                    <a:pt x="25982" y="4436"/>
                  </a:lnTo>
                  <a:lnTo>
                    <a:pt x="21546" y="0"/>
                  </a:lnTo>
                  <a:lnTo>
                    <a:pt x="12984" y="8562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333200" y="234650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0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1" y="21165"/>
                  </a:lnTo>
                  <a:lnTo>
                    <a:pt x="16673" y="12618"/>
                  </a:lnTo>
                  <a:lnTo>
                    <a:pt x="25221" y="4056"/>
                  </a:lnTo>
                  <a:lnTo>
                    <a:pt x="21165" y="0"/>
                  </a:lnTo>
                  <a:lnTo>
                    <a:pt x="12603" y="8548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323700" y="2337350"/>
              <a:ext cx="649525" cy="649175"/>
            </a:xfrm>
            <a:custGeom>
              <a:avLst/>
              <a:gdLst/>
              <a:ahLst/>
              <a:cxnLst/>
              <a:rect l="l" t="t" r="r" b="b"/>
              <a:pathLst>
                <a:path w="25981" h="25967" extrusionOk="0">
                  <a:moveTo>
                    <a:pt x="21531" y="733"/>
                  </a:moveTo>
                  <a:lnTo>
                    <a:pt x="25220" y="4422"/>
                  </a:lnTo>
                  <a:lnTo>
                    <a:pt x="16673" y="12984"/>
                  </a:lnTo>
                  <a:lnTo>
                    <a:pt x="25234" y="21531"/>
                  </a:lnTo>
                  <a:lnTo>
                    <a:pt x="21545" y="25221"/>
                  </a:lnTo>
                  <a:lnTo>
                    <a:pt x="12983" y="16673"/>
                  </a:lnTo>
                  <a:lnTo>
                    <a:pt x="4450" y="25221"/>
                  </a:lnTo>
                  <a:lnTo>
                    <a:pt x="746" y="21531"/>
                  </a:lnTo>
                  <a:lnTo>
                    <a:pt x="9294" y="12984"/>
                  </a:lnTo>
                  <a:lnTo>
                    <a:pt x="732" y="4422"/>
                  </a:lnTo>
                  <a:lnTo>
                    <a:pt x="4436" y="747"/>
                  </a:lnTo>
                  <a:lnTo>
                    <a:pt x="12983" y="9294"/>
                  </a:lnTo>
                  <a:lnTo>
                    <a:pt x="21531" y="733"/>
                  </a:lnTo>
                  <a:close/>
                  <a:moveTo>
                    <a:pt x="4436" y="0"/>
                  </a:moveTo>
                  <a:lnTo>
                    <a:pt x="0" y="4422"/>
                  </a:lnTo>
                  <a:lnTo>
                    <a:pt x="8548" y="12984"/>
                  </a:lnTo>
                  <a:lnTo>
                    <a:pt x="0" y="21531"/>
                  </a:lnTo>
                  <a:lnTo>
                    <a:pt x="4436" y="25967"/>
                  </a:lnTo>
                  <a:lnTo>
                    <a:pt x="12983" y="17419"/>
                  </a:lnTo>
                  <a:lnTo>
                    <a:pt x="21545" y="25967"/>
                  </a:lnTo>
                  <a:lnTo>
                    <a:pt x="25981" y="21531"/>
                  </a:lnTo>
                  <a:lnTo>
                    <a:pt x="17433" y="12984"/>
                  </a:lnTo>
                  <a:lnTo>
                    <a:pt x="25967" y="4422"/>
                  </a:lnTo>
                  <a:lnTo>
                    <a:pt x="21545" y="0"/>
                  </a:lnTo>
                  <a:lnTo>
                    <a:pt x="12983" y="8548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934" y="-1462433"/>
            <a:ext cx="3727465" cy="3733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901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01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98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5396233" y="3741333"/>
            <a:ext cx="58448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5396233" y="2074667"/>
            <a:ext cx="177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950967" y="1604800"/>
            <a:ext cx="3680800" cy="364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" name="Google Shape;41;p3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8" name="Google Shape;48;p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49;p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50;p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51" name="Google Shape;51;p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52" name="Google Shape;52;p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750101" y="502834"/>
            <a:ext cx="597567" cy="597567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30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2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7" name="Google Shape;57;p4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4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4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" name="Google Shape;63;p4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64" name="Google Shape;64;p4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65;p4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66" name="Google Shape;66;p4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67" name="Google Shape;67;p4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68" name="Google Shape;68;p4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6398363" y="3444767"/>
            <a:ext cx="4078000" cy="1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715633" y="3444767"/>
            <a:ext cx="4078000" cy="1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715633" y="2947333"/>
            <a:ext cx="4078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6398360" y="2947333"/>
            <a:ext cx="4078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82" name="Google Shape;82;p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83;p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84;p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86;p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284651" y="1448401"/>
            <a:ext cx="616756" cy="2758967"/>
            <a:chOff x="213488" y="1086300"/>
            <a:chExt cx="462567" cy="2069225"/>
          </a:xfrm>
        </p:grpSpPr>
        <p:grpSp>
          <p:nvGrpSpPr>
            <p:cNvPr id="88" name="Google Shape;88;p5"/>
            <p:cNvGrpSpPr/>
            <p:nvPr/>
          </p:nvGrpSpPr>
          <p:grpSpPr>
            <a:xfrm>
              <a:off x="303775" y="1884975"/>
              <a:ext cx="282000" cy="1270550"/>
              <a:chOff x="4314650" y="3034025"/>
              <a:chExt cx="282000" cy="1270550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213488" y="1086300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5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99" name="Google Shape;99;p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05" name="Google Shape;105;p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6" name="Google Shape;106;p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7" name="Google Shape;107;p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108;p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3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93884" y="-164400"/>
            <a:ext cx="2670299" cy="24316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1573133" y="2643467"/>
            <a:ext cx="44856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573133" y="1154400"/>
            <a:ext cx="4485600" cy="1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7"/>
          <p:cNvSpPr>
            <a:spLocks noGrp="1"/>
          </p:cNvSpPr>
          <p:nvPr>
            <p:ph type="pic" idx="2"/>
          </p:nvPr>
        </p:nvSpPr>
        <p:spPr>
          <a:xfrm>
            <a:off x="7204067" y="938967"/>
            <a:ext cx="3414800" cy="498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" name="Google Shape;115;p7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" name="Google Shape;121;p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22" name="Google Shape;122;p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3" name="Google Shape;123;p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124;p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7" name="Google Shape;127;p7"/>
          <p:cNvGrpSpPr/>
          <p:nvPr/>
        </p:nvGrpSpPr>
        <p:grpSpPr>
          <a:xfrm flipH="1">
            <a:off x="11241033" y="3892533"/>
            <a:ext cx="376000" cy="1694067"/>
            <a:chOff x="4314650" y="3034025"/>
            <a:chExt cx="282000" cy="1270550"/>
          </a:xfrm>
        </p:grpSpPr>
        <p:sp>
          <p:nvSpPr>
            <p:cNvPr id="128" name="Google Shape;128;p7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41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137" name="Google Shape;137;p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" name="Google Shape;142;p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43" name="Google Shape;143;p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4" name="Google Shape;144;p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48" name="Google Shape;1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94867" y="-238434"/>
            <a:ext cx="2161564" cy="237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3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036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50700"/>
            <a:ext cx="8768000" cy="1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712000" y="4057700"/>
            <a:ext cx="87680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1" name="Google Shape;171;p11"/>
          <p:cNvGrpSpPr/>
          <p:nvPr/>
        </p:nvGrpSpPr>
        <p:grpSpPr>
          <a:xfrm>
            <a:off x="1088333" y="6271033"/>
            <a:ext cx="10015200" cy="317600"/>
            <a:chOff x="816250" y="4703275"/>
            <a:chExt cx="7511400" cy="238200"/>
          </a:xfrm>
        </p:grpSpPr>
        <p:grpSp>
          <p:nvGrpSpPr>
            <p:cNvPr id="172" name="Google Shape;172;p1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78" name="Google Shape;178;p1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79" name="Google Shape;179;p1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0" name="Google Shape;180;p1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1" name="Google Shape;181;p1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2" name="Google Shape;182;p1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3" name="Google Shape;183;p11"/>
          <p:cNvGrpSpPr/>
          <p:nvPr/>
        </p:nvGrpSpPr>
        <p:grpSpPr>
          <a:xfrm>
            <a:off x="8475187" y="719321"/>
            <a:ext cx="2765847" cy="4979580"/>
            <a:chOff x="6356390" y="539490"/>
            <a:chExt cx="2074385" cy="3734685"/>
          </a:xfrm>
        </p:grpSpPr>
        <p:sp>
          <p:nvSpPr>
            <p:cNvPr id="184" name="Google Shape;184;p11"/>
            <p:cNvSpPr/>
            <p:nvPr/>
          </p:nvSpPr>
          <p:spPr>
            <a:xfrm rot="10800000">
              <a:off x="7982600" y="3826000"/>
              <a:ext cx="448175" cy="448175"/>
            </a:xfrm>
            <a:custGeom>
              <a:avLst/>
              <a:gdLst/>
              <a:ahLst/>
              <a:cxnLst/>
              <a:rect l="l" t="t" r="r" b="b"/>
              <a:pathLst>
                <a:path w="17927" h="17927" extrusionOk="0">
                  <a:moveTo>
                    <a:pt x="1" y="0"/>
                  </a:moveTo>
                  <a:lnTo>
                    <a:pt x="1" y="5985"/>
                  </a:lnTo>
                  <a:lnTo>
                    <a:pt x="1" y="17926"/>
                  </a:lnTo>
                  <a:lnTo>
                    <a:pt x="5986" y="17926"/>
                  </a:lnTo>
                  <a:lnTo>
                    <a:pt x="5986" y="5985"/>
                  </a:lnTo>
                  <a:lnTo>
                    <a:pt x="17927" y="5985"/>
                  </a:lnTo>
                  <a:lnTo>
                    <a:pt x="17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6356390" y="539490"/>
              <a:ext cx="1073107" cy="238198"/>
              <a:chOff x="3527475" y="1620225"/>
              <a:chExt cx="1270550" cy="282025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4318525" y="1620225"/>
                <a:ext cx="4795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9180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11279" y="11280"/>
                    </a:lnTo>
                    <a:lnTo>
                      <a:pt x="19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4160450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4002025" y="1620225"/>
                <a:ext cx="2954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281" extrusionOk="0">
                    <a:moveTo>
                      <a:pt x="7900" y="1"/>
                    </a:moveTo>
                    <a:lnTo>
                      <a:pt x="1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3843950" y="1620225"/>
                <a:ext cx="29505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11281" extrusionOk="0">
                    <a:moveTo>
                      <a:pt x="7901" y="1"/>
                    </a:moveTo>
                    <a:lnTo>
                      <a:pt x="1" y="11280"/>
                    </a:lnTo>
                    <a:lnTo>
                      <a:pt x="3902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3685550" y="1620225"/>
                <a:ext cx="295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527475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92" name="Google Shape;1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12334" y="3948634"/>
            <a:ext cx="2670299" cy="243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36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7548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81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175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138A-77F7-09B0-40E3-934922F7F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Parkovacie Senzory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BE9041-74EA-F1D2-9B89-D9272F329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11426E-8636-DDAE-087A-CB29513EF9AA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0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F2DE-8A53-A2B2-8DA4-2F0C751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Komponenty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D903B-5FAF-20FE-A35C-B718EDC23EB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71733" y="2832200"/>
            <a:ext cx="2934299" cy="596800"/>
          </a:xfrm>
        </p:spPr>
        <p:txBody>
          <a:bodyPr/>
          <a:lstStyle/>
          <a:p>
            <a:r>
              <a:rPr lang="sk-SK" dirty="0"/>
              <a:t>ESP32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071F31-89E5-69D8-D7A6-60C8A2CEC46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628850" y="2832200"/>
            <a:ext cx="2934299" cy="596800"/>
          </a:xfrm>
        </p:spPr>
        <p:txBody>
          <a:bodyPr/>
          <a:lstStyle/>
          <a:p>
            <a:r>
              <a:rPr lang="en-GB" dirty="0"/>
              <a:t>PCF8575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BD634E-B09D-C859-2CED-FE628D32E15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498443" y="2832200"/>
            <a:ext cx="3509915" cy="596800"/>
          </a:xfrm>
        </p:spPr>
        <p:txBody>
          <a:bodyPr/>
          <a:lstStyle/>
          <a:p>
            <a:r>
              <a:rPr lang="en-GB" dirty="0"/>
              <a:t>JSN-SR04T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699D84D-0FB1-E3B2-2B6D-45094296E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734" y="3428989"/>
            <a:ext cx="2934400" cy="980000"/>
          </a:xfrm>
        </p:spPr>
        <p:txBody>
          <a:bodyPr/>
          <a:lstStyle/>
          <a:p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Board</a:t>
            </a:r>
            <a:endParaRPr lang="en-GB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0F160C3-764B-9358-172E-97D6D1C8FF24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628983" y="3428989"/>
            <a:ext cx="2934400" cy="980000"/>
          </a:xfrm>
        </p:spPr>
        <p:txBody>
          <a:bodyPr/>
          <a:lstStyle/>
          <a:p>
            <a:r>
              <a:rPr lang="sk-SK" dirty="0"/>
              <a:t>I2C GPIO </a:t>
            </a:r>
            <a:r>
              <a:rPr lang="sk-SK" dirty="0" err="1"/>
              <a:t>Expander</a:t>
            </a:r>
            <a:endParaRPr lang="en-GB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F93A657-034E-DFEB-5141-6A04E860A03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7786201" y="3428989"/>
            <a:ext cx="2934400" cy="980000"/>
          </a:xfrm>
        </p:spPr>
        <p:txBody>
          <a:bodyPr/>
          <a:lstStyle/>
          <a:p>
            <a:r>
              <a:rPr lang="en-GB" dirty="0"/>
              <a:t>Ultrasonic</a:t>
            </a:r>
            <a:endParaRPr lang="sk-SK" dirty="0"/>
          </a:p>
          <a:p>
            <a:r>
              <a:rPr lang="sk-SK" dirty="0" err="1"/>
              <a:t>Sensor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665B5D0-6BB5-258D-32BB-1A85CF8986E5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8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8E56-FC98-BCB7-C402-C6ECD47F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4" y="3266204"/>
            <a:ext cx="7467599" cy="1042000"/>
          </a:xfrm>
        </p:spPr>
        <p:txBody>
          <a:bodyPr/>
          <a:lstStyle/>
          <a:p>
            <a:r>
              <a:rPr lang="en-GB" dirty="0"/>
              <a:t>2.8 " 240*320</a:t>
            </a:r>
            <a:r>
              <a:rPr lang="sk-SK" dirty="0"/>
              <a:t> Display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4508F-2C7C-129C-DEA4-C729E876144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96232" y="2074667"/>
            <a:ext cx="4536661" cy="1122400"/>
          </a:xfrm>
        </p:spPr>
        <p:txBody>
          <a:bodyPr/>
          <a:lstStyle/>
          <a:p>
            <a:r>
              <a:rPr lang="sk-SK" dirty="0"/>
              <a:t>ESP32</a:t>
            </a:r>
            <a:endParaRPr lang="en-GB" dirty="0"/>
          </a:p>
        </p:txBody>
      </p:sp>
      <p:pic>
        <p:nvPicPr>
          <p:cNvPr id="12" name="Picture 11" descr="A close up of a circuit board&#10;&#10;Description automatically generated">
            <a:extLst>
              <a:ext uri="{FF2B5EF4-FFF2-40B4-BE49-F238E27FC236}">
                <a16:creationId xmlns:a16="http://schemas.microsoft.com/office/drawing/2014/main" id="{3FFC79EF-8DD0-C9DA-2A23-74B56B7D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01" y="206873"/>
            <a:ext cx="4670257" cy="3182875"/>
          </a:xfrm>
          <a:prstGeom prst="rect">
            <a:avLst/>
          </a:prstGeom>
        </p:spPr>
      </p:pic>
      <p:pic>
        <p:nvPicPr>
          <p:cNvPr id="14" name="Picture 13" descr="A small electronic device with a screen&#10;&#10;Description automatically generated">
            <a:extLst>
              <a:ext uri="{FF2B5EF4-FFF2-40B4-BE49-F238E27FC236}">
                <a16:creationId xmlns:a16="http://schemas.microsoft.com/office/drawing/2014/main" id="{1DF2C471-CF7D-338F-9C7F-61630EF3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8" y="3415168"/>
            <a:ext cx="4171390" cy="269692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9ABAA35-7B93-6C35-01F6-13E1506B83CD}"/>
              </a:ext>
            </a:extLst>
          </p:cNvPr>
          <p:cNvSpPr txBox="1">
            <a:spLocks/>
          </p:cNvSpPr>
          <p:nvPr/>
        </p:nvSpPr>
        <p:spPr>
          <a:xfrm>
            <a:off x="4580963" y="4018379"/>
            <a:ext cx="7467599" cy="1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sk-SK" dirty="0"/>
              <a:t>SD </a:t>
            </a:r>
            <a:r>
              <a:rPr lang="sk-SK" dirty="0" err="1"/>
              <a:t>Card</a:t>
            </a:r>
            <a:r>
              <a:rPr lang="sk-SK" dirty="0"/>
              <a:t> </a:t>
            </a:r>
            <a:r>
              <a:rPr lang="sk-SK" dirty="0" err="1"/>
              <a:t>Reader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8652E8D-BC09-4554-D914-4B991E325C00}"/>
              </a:ext>
            </a:extLst>
          </p:cNvPr>
          <p:cNvSpPr txBox="1">
            <a:spLocks/>
          </p:cNvSpPr>
          <p:nvPr/>
        </p:nvSpPr>
        <p:spPr>
          <a:xfrm>
            <a:off x="4545103" y="4647239"/>
            <a:ext cx="7467599" cy="1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GB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97DA0ED-77E8-4094-D6DD-DA8F236F3B94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1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AE30-EB5A-DC02-D1E1-D26DB2E4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33" y="3383129"/>
            <a:ext cx="5844800" cy="1042000"/>
          </a:xfrm>
        </p:spPr>
        <p:txBody>
          <a:bodyPr/>
          <a:lstStyle/>
          <a:p>
            <a:r>
              <a:rPr lang="sk-SK" dirty="0"/>
              <a:t>I2C Interface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DD5EF-F1AF-C376-782C-CFC9E2BA3A5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96233" y="2074667"/>
            <a:ext cx="5737932" cy="1122400"/>
          </a:xfrm>
        </p:spPr>
        <p:txBody>
          <a:bodyPr/>
          <a:lstStyle/>
          <a:p>
            <a:r>
              <a:rPr lang="en-GB" dirty="0"/>
              <a:t>PCF8575</a:t>
            </a:r>
          </a:p>
        </p:txBody>
      </p:sp>
      <p:pic>
        <p:nvPicPr>
          <p:cNvPr id="10" name="Picture 9" descr="A blue circuit board with many small chips&#10;&#10;Description automatically generated">
            <a:extLst>
              <a:ext uri="{FF2B5EF4-FFF2-40B4-BE49-F238E27FC236}">
                <a16:creationId xmlns:a16="http://schemas.microsoft.com/office/drawing/2014/main" id="{244801F6-F358-8955-CAAC-449E0D61F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8482"/>
            <a:ext cx="2590800" cy="3962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753A8C9-4FD3-A415-1448-060207E92A21}"/>
              </a:ext>
            </a:extLst>
          </p:cNvPr>
          <p:cNvSpPr txBox="1">
            <a:spLocks/>
          </p:cNvSpPr>
          <p:nvPr/>
        </p:nvSpPr>
        <p:spPr>
          <a:xfrm>
            <a:off x="5396233" y="4225811"/>
            <a:ext cx="5844800" cy="1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sk-SK" dirty="0" err="1"/>
              <a:t>Interrupt</a:t>
            </a:r>
            <a:r>
              <a:rPr lang="sk-SK" dirty="0"/>
              <a:t> </a:t>
            </a:r>
            <a:r>
              <a:rPr lang="sk-SK" dirty="0" err="1"/>
              <a:t>support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397BDE6-7180-F94A-0E1A-A37CD7761B6E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0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BB42-18C5-3DB2-BF41-93F06BBD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904" y="3366246"/>
            <a:ext cx="6607508" cy="1042000"/>
          </a:xfrm>
        </p:spPr>
        <p:txBody>
          <a:bodyPr/>
          <a:lstStyle/>
          <a:p>
            <a:r>
              <a:rPr lang="sk-SK" dirty="0" err="1"/>
              <a:t>Transceiver</a:t>
            </a:r>
            <a:r>
              <a:rPr lang="sk-SK" dirty="0"/>
              <a:t> design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DFD74-8E66-9355-C1F8-4F3A4659612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96232" y="2074667"/>
            <a:ext cx="6535791" cy="1122400"/>
          </a:xfrm>
        </p:spPr>
        <p:txBody>
          <a:bodyPr/>
          <a:lstStyle/>
          <a:p>
            <a:r>
              <a:rPr lang="en-GB" dirty="0"/>
              <a:t>JSN-SR04T</a:t>
            </a:r>
          </a:p>
        </p:txBody>
      </p:sp>
      <p:pic>
        <p:nvPicPr>
          <p:cNvPr id="6" name="Picture 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726767B-62CC-E3AC-579C-03B914D8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4" y="1675559"/>
            <a:ext cx="4781550" cy="33813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A62653-4CF6-EF7F-8143-73B33A82D42A}"/>
              </a:ext>
            </a:extLst>
          </p:cNvPr>
          <p:cNvSpPr txBox="1">
            <a:spLocks/>
          </p:cNvSpPr>
          <p:nvPr/>
        </p:nvSpPr>
        <p:spPr>
          <a:xfrm>
            <a:off x="5440536" y="4271682"/>
            <a:ext cx="5844800" cy="1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5E2275-B862-1510-1582-B4D667286C42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28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B87D-DAF4-2E64-D95A-FAA8F39C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Princíp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7422C-59F5-251C-6109-728CB9C66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8363" y="3444766"/>
            <a:ext cx="4078000" cy="2498833"/>
          </a:xfrm>
        </p:spPr>
        <p:txBody>
          <a:bodyPr/>
          <a:lstStyle/>
          <a:p>
            <a:r>
              <a:rPr lang="en-GB" dirty="0" err="1"/>
              <a:t>i</a:t>
            </a:r>
            <a:r>
              <a:rPr lang="sk-SK" dirty="0" err="1"/>
              <a:t>ntegrovaný</a:t>
            </a:r>
            <a:r>
              <a:rPr lang="sk-SK" dirty="0"/>
              <a:t> obvod, ktorý umožňuje rozšíriť počet vstupno-výstupných </a:t>
            </a:r>
            <a:r>
              <a:rPr lang="sk-SK" dirty="0" err="1"/>
              <a:t>pinov</a:t>
            </a:r>
            <a:r>
              <a:rPr lang="sk-SK" dirty="0"/>
              <a:t> </a:t>
            </a:r>
            <a:r>
              <a:rPr lang="sk-SK" dirty="0" err="1"/>
              <a:t>mikrokontroléra</a:t>
            </a:r>
            <a:r>
              <a:rPr lang="en-GB" dirty="0"/>
              <a:t>. </a:t>
            </a:r>
            <a:endParaRPr lang="sk-SK" dirty="0"/>
          </a:p>
          <a:p>
            <a:endParaRPr lang="sk-SK" dirty="0"/>
          </a:p>
          <a:p>
            <a:r>
              <a:rPr lang="sk-SK" dirty="0"/>
              <a:t>Po pripojení </a:t>
            </a:r>
            <a:r>
              <a:rPr lang="en-GB" dirty="0"/>
              <a:t>I2C </a:t>
            </a:r>
            <a:r>
              <a:rPr lang="sk-SK" dirty="0"/>
              <a:t>zbernice</a:t>
            </a:r>
            <a:r>
              <a:rPr lang="en-GB" dirty="0"/>
              <a:t> </a:t>
            </a:r>
            <a:r>
              <a:rPr lang="sk-SK" dirty="0"/>
              <a:t>môže </a:t>
            </a:r>
            <a:r>
              <a:rPr lang="sk-SK" dirty="0" err="1"/>
              <a:t>mikrokontrolér</a:t>
            </a:r>
            <a:r>
              <a:rPr lang="sk-SK" dirty="0"/>
              <a:t> ovládať vstupy a výstupy PCF8575 ako keby to boli jeho vlastné GPIO </a:t>
            </a:r>
            <a:r>
              <a:rPr lang="sk-SK" dirty="0" err="1"/>
              <a:t>piny</a:t>
            </a:r>
            <a:r>
              <a:rPr lang="en-GB" dirty="0"/>
              <a:t>. </a:t>
            </a:r>
            <a:endParaRPr lang="sk-SK" dirty="0"/>
          </a:p>
          <a:p>
            <a:endParaRPr lang="sk-SK" dirty="0"/>
          </a:p>
          <a:p>
            <a:r>
              <a:rPr lang="sk-SK" dirty="0"/>
              <a:t>Riadené binárnymi hodnotami, čo znamená, že </a:t>
            </a:r>
            <a:r>
              <a:rPr lang="sk-SK" dirty="0" err="1"/>
              <a:t>mikrokontrolér</a:t>
            </a:r>
            <a:r>
              <a:rPr lang="sk-SK" dirty="0"/>
              <a:t> môže nastaviť výstupy na HIGH alebo LOW a čítať stav vstupov. Týmto spôsobom môže </a:t>
            </a:r>
            <a:r>
              <a:rPr lang="sk-SK" dirty="0" err="1"/>
              <a:t>mikrokontrolér</a:t>
            </a:r>
            <a:r>
              <a:rPr lang="sk-SK" dirty="0"/>
              <a:t> komunikovať so zariadeniami pripojenými k PCF8575 a riadiť ich.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B11C16-0E0A-3999-6242-E777B86E4C2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sk-SK" dirty="0"/>
              <a:t>princíp </a:t>
            </a:r>
            <a:r>
              <a:rPr lang="sk-SK" dirty="0" err="1"/>
              <a:t>echolokácie</a:t>
            </a:r>
            <a:r>
              <a:rPr lang="sk-SK" dirty="0"/>
              <a:t> na meranie vzdialenosti.</a:t>
            </a:r>
          </a:p>
          <a:p>
            <a:endParaRPr lang="sk-SK" dirty="0"/>
          </a:p>
          <a:p>
            <a:r>
              <a:rPr lang="sk-SK" dirty="0"/>
              <a:t> Vysiela ultrazvukový signál k objektu a meria čas, ktorý trvá, kým sa signál vrát i späť. </a:t>
            </a:r>
          </a:p>
          <a:p>
            <a:endParaRPr lang="sk-SK" dirty="0"/>
          </a:p>
          <a:p>
            <a:r>
              <a:rPr lang="sk-SK" dirty="0"/>
              <a:t>Na základe tohto času a známej rýchlosti zvuku vypočíta senzor vzdialenosť medzi ním a objektom. 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1407E3-38B5-0595-1071-8B5EAF81F8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sk-SK" dirty="0"/>
              <a:t>Meranie vzdialenosti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AFFB0B-7CB1-39B6-19B5-62771D6E317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sk-SK" dirty="0"/>
              <a:t>Rozšírenie GPIO </a:t>
            </a:r>
            <a:r>
              <a:rPr lang="sk-SK" dirty="0" err="1"/>
              <a:t>pinov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AFEE4-2689-A95D-4154-D667848E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8" y="1981477"/>
            <a:ext cx="4226924" cy="1539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072E6F-3310-6510-A818-AF2CB854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7" y="1915332"/>
            <a:ext cx="5094512" cy="155665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295A022-D540-4581-224E-5BDE138DB599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4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sk-SK" dirty="0"/>
              <a:t>Postup Merania</a:t>
            </a:r>
            <a:endParaRPr dirty="0"/>
          </a:p>
        </p:txBody>
      </p:sp>
      <p:sp>
        <p:nvSpPr>
          <p:cNvPr id="654" name="Google Shape;654;p39"/>
          <p:cNvSpPr txBox="1"/>
          <p:nvPr/>
        </p:nvSpPr>
        <p:spPr>
          <a:xfrm flipH="1">
            <a:off x="1811733" y="2801200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Inicializácia LCD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 flipH="1">
            <a:off x="4887800" y="2801200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Inicializácia </a:t>
            </a:r>
            <a:r>
              <a:rPr lang="sk-SK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Expandera</a:t>
            </a:r>
            <a:endParaRPr lang="sk-SK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39"/>
          <p:cNvSpPr txBox="1"/>
          <p:nvPr/>
        </p:nvSpPr>
        <p:spPr>
          <a:xfrm flipH="1">
            <a:off x="7963867" y="2801200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Set </a:t>
            </a:r>
            <a:r>
              <a:rPr lang="sk-SK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Interrupt</a:t>
            </a:r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657" name="Google Shape;657;p39"/>
          <p:cNvSpPr txBox="1"/>
          <p:nvPr/>
        </p:nvSpPr>
        <p:spPr>
          <a:xfrm flipH="1">
            <a:off x="1811733" y="5026467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Trigger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 flipH="1">
            <a:off x="4887800" y="5026467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Spracovanie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Google Shape;659;p39"/>
          <p:cNvSpPr txBox="1"/>
          <p:nvPr/>
        </p:nvSpPr>
        <p:spPr>
          <a:xfrm flipH="1">
            <a:off x="7963867" y="5026467"/>
            <a:ext cx="2416400" cy="51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sk-SK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Zobrazenie na LCD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39"/>
          <p:cNvSpPr txBox="1"/>
          <p:nvPr/>
        </p:nvSpPr>
        <p:spPr>
          <a:xfrm>
            <a:off x="2530117" y="1842511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5606184" y="1842511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8682251" y="1842511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2530117" y="4067777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39"/>
          <p:cNvSpPr txBox="1"/>
          <p:nvPr/>
        </p:nvSpPr>
        <p:spPr>
          <a:xfrm>
            <a:off x="5606184" y="4067777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9"/>
          <p:cNvSpPr txBox="1"/>
          <p:nvPr/>
        </p:nvSpPr>
        <p:spPr>
          <a:xfrm>
            <a:off x="8682251" y="4067777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4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6" name="Google Shape;666;p39"/>
          <p:cNvCxnSpPr>
            <a:stCxn id="660" idx="3"/>
            <a:endCxn id="661" idx="1"/>
          </p:cNvCxnSpPr>
          <p:nvPr/>
        </p:nvCxnSpPr>
        <p:spPr>
          <a:xfrm>
            <a:off x="3509717" y="2140911"/>
            <a:ext cx="20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39"/>
          <p:cNvCxnSpPr>
            <a:stCxn id="661" idx="3"/>
            <a:endCxn id="662" idx="1"/>
          </p:cNvCxnSpPr>
          <p:nvPr/>
        </p:nvCxnSpPr>
        <p:spPr>
          <a:xfrm>
            <a:off x="6585784" y="2140911"/>
            <a:ext cx="20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39"/>
          <p:cNvCxnSpPr>
            <a:stCxn id="656" idx="2"/>
            <a:endCxn id="663" idx="0"/>
          </p:cNvCxnSpPr>
          <p:nvPr/>
        </p:nvCxnSpPr>
        <p:spPr>
          <a:xfrm rot="5400000">
            <a:off x="5719267" y="614800"/>
            <a:ext cx="753600" cy="61520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9" name="Google Shape;669;p39"/>
          <p:cNvCxnSpPr>
            <a:stCxn id="663" idx="3"/>
            <a:endCxn id="664" idx="1"/>
          </p:cNvCxnSpPr>
          <p:nvPr/>
        </p:nvCxnSpPr>
        <p:spPr>
          <a:xfrm>
            <a:off x="3509717" y="4366177"/>
            <a:ext cx="20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p39"/>
          <p:cNvCxnSpPr>
            <a:stCxn id="664" idx="3"/>
            <a:endCxn id="665" idx="1"/>
          </p:cNvCxnSpPr>
          <p:nvPr/>
        </p:nvCxnSpPr>
        <p:spPr>
          <a:xfrm>
            <a:off x="6585784" y="4366177"/>
            <a:ext cx="209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39"/>
          <p:cNvCxnSpPr>
            <a:stCxn id="654" idx="0"/>
            <a:endCxn id="660" idx="2"/>
          </p:cNvCxnSpPr>
          <p:nvPr/>
        </p:nvCxnSpPr>
        <p:spPr>
          <a:xfrm rot="10800000">
            <a:off x="3019933" y="2439200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9"/>
          <p:cNvCxnSpPr>
            <a:stCxn id="655" idx="0"/>
            <a:endCxn id="661" idx="2"/>
          </p:cNvCxnSpPr>
          <p:nvPr/>
        </p:nvCxnSpPr>
        <p:spPr>
          <a:xfrm rot="10800000">
            <a:off x="6096000" y="2439200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9"/>
          <p:cNvCxnSpPr>
            <a:stCxn id="656" idx="0"/>
            <a:endCxn id="662" idx="2"/>
          </p:cNvCxnSpPr>
          <p:nvPr/>
        </p:nvCxnSpPr>
        <p:spPr>
          <a:xfrm rot="10800000">
            <a:off x="9172067" y="2439200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9"/>
          <p:cNvCxnSpPr>
            <a:stCxn id="657" idx="0"/>
            <a:endCxn id="663" idx="2"/>
          </p:cNvCxnSpPr>
          <p:nvPr/>
        </p:nvCxnSpPr>
        <p:spPr>
          <a:xfrm rot="10800000">
            <a:off x="3019933" y="4664467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9"/>
          <p:cNvCxnSpPr>
            <a:endCxn id="664" idx="2"/>
          </p:cNvCxnSpPr>
          <p:nvPr/>
        </p:nvCxnSpPr>
        <p:spPr>
          <a:xfrm rot="10800000">
            <a:off x="6095984" y="4664577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9"/>
          <p:cNvCxnSpPr>
            <a:stCxn id="659" idx="0"/>
            <a:endCxn id="665" idx="2"/>
          </p:cNvCxnSpPr>
          <p:nvPr/>
        </p:nvCxnSpPr>
        <p:spPr>
          <a:xfrm rot="10800000">
            <a:off x="9172067" y="4664467"/>
            <a:ext cx="0" cy="3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68;p39">
            <a:extLst>
              <a:ext uri="{FF2B5EF4-FFF2-40B4-BE49-F238E27FC236}">
                <a16:creationId xmlns:a16="http://schemas.microsoft.com/office/drawing/2014/main" id="{AF3725C2-3A5F-2BBA-8A56-354EFE0EEE5D}"/>
              </a:ext>
            </a:extLst>
          </p:cNvPr>
          <p:cNvCxnSpPr>
            <a:cxnSpLocks/>
            <a:stCxn id="665" idx="3"/>
            <a:endCxn id="662" idx="3"/>
          </p:cNvCxnSpPr>
          <p:nvPr/>
        </p:nvCxnSpPr>
        <p:spPr>
          <a:xfrm flipV="1">
            <a:off x="9661851" y="2140911"/>
            <a:ext cx="12700" cy="2225266"/>
          </a:xfrm>
          <a:prstGeom prst="bentConnector3">
            <a:avLst>
              <a:gd name="adj1" fmla="val 9998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54DFAD2E-60BE-438F-6E6F-41420CAB727D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9E3EF31-8C6E-830D-B8EB-11F3F05BA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Táto knižnica je komunitná. Práca s touto knižnicou bola zo začiatku náročná no po pár hodinách som ju pochopil.</a:t>
            </a:r>
          </a:p>
          <a:p>
            <a:r>
              <a:rPr lang="sk-SK" dirty="0"/>
              <a:t>Je vysoko efektívna a pri správnom využití aj rýchla. </a:t>
            </a:r>
          </a:p>
          <a:p>
            <a:r>
              <a:rPr lang="sk-SK" dirty="0"/>
              <a:t>Pracuje na báze „</a:t>
            </a:r>
            <a:r>
              <a:rPr lang="sk-SK" dirty="0" err="1"/>
              <a:t>Sprite-ov</a:t>
            </a:r>
            <a:r>
              <a:rPr lang="sk-SK" dirty="0"/>
              <a:t>“. </a:t>
            </a:r>
            <a:r>
              <a:rPr lang="sk-SK" dirty="0" err="1"/>
              <a:t>Sprite</a:t>
            </a:r>
            <a:r>
              <a:rPr lang="sk-SK" dirty="0"/>
              <a:t> je vyhradené miesto(x*y) v pamäti ktorú môžeme efektívne modifikovať a ako celok </a:t>
            </a:r>
            <a:r>
              <a:rPr lang="sk-SK" dirty="0" err="1"/>
              <a:t>push</a:t>
            </a:r>
            <a:r>
              <a:rPr lang="sk-SK" dirty="0"/>
              <a:t>-núť na display s možnosťou transparentnej farby ktorá nebude zobrazená.</a:t>
            </a:r>
            <a:br>
              <a:rPr lang="sk-SK" dirty="0"/>
            </a:br>
            <a:endParaRPr lang="sk-SK" dirty="0"/>
          </a:p>
          <a:p>
            <a:r>
              <a:rPr lang="sk-SK" dirty="0"/>
              <a:t>Zvolil som design inšpirovaný komerčnými produktmi s dôvodu že som nerobil výskum a testovanie v tejto oblasti. </a:t>
            </a:r>
          </a:p>
          <a:p>
            <a:endParaRPr lang="sk-SK" dirty="0"/>
          </a:p>
          <a:p>
            <a:r>
              <a:rPr lang="sk-SK" dirty="0"/>
              <a:t>Čo ale považujem za plus je možnosť vlastného obrázku vozidla. A Taktiež viditeľné hodnoty každého senzoru osobite nie len najmenšej.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EF5EC-1D91-7667-571E-4B4BCDB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95" y="1154533"/>
            <a:ext cx="5806075" cy="1489200"/>
          </a:xfrm>
        </p:spPr>
        <p:txBody>
          <a:bodyPr/>
          <a:lstStyle/>
          <a:p>
            <a:r>
              <a:rPr lang="sk-SK" dirty="0"/>
              <a:t>Grafika a knižnica </a:t>
            </a:r>
            <a:r>
              <a:rPr lang="sk-SK" dirty="0" err="1"/>
              <a:t>TFT_eSPI</a:t>
            </a:r>
            <a:endParaRPr lang="en-GB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367F5028-6E8E-A9F1-3AD6-F6CCDB73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63645" y="2572351"/>
            <a:ext cx="4373091" cy="320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2C8D18-B589-3553-BC79-001BFD5BB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1" t="5235" r="1166" b="5717"/>
          <a:stretch/>
        </p:blipFill>
        <p:spPr>
          <a:xfrm rot="16200000">
            <a:off x="7004049" y="1701573"/>
            <a:ext cx="3202231" cy="494378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B88B8661-1D60-482B-FD3D-4C8730385CBF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84C7-EE7B-63E4-DF76-E8E33223E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Priestor na otázky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23AB-649D-52BB-F854-3A82B09D8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ECE375-54C4-92A2-0F23-C703062A6D63}"/>
              </a:ext>
            </a:extLst>
          </p:cNvPr>
          <p:cNvSpPr txBox="1">
            <a:spLocks/>
          </p:cNvSpPr>
          <p:nvPr/>
        </p:nvSpPr>
        <p:spPr>
          <a:xfrm>
            <a:off x="3076800" y="6158073"/>
            <a:ext cx="6038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sk-SK" dirty="0"/>
              <a:t>By Radovan Findra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7938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FFFFFF"/>
      </a:dk1>
      <a:lt1>
        <a:srgbClr val="232323"/>
      </a:lt1>
      <a:dk2>
        <a:srgbClr val="9CFFF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D49ACF-0098-4807-9896-A913183F6C70}" vid="{EE1403E4-1982-4D6A-B1D9-2E088010C630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85</TotalTime>
  <Words>307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Arial</vt:lpstr>
      <vt:lpstr>Inter</vt:lpstr>
      <vt:lpstr>Montserrat</vt:lpstr>
      <vt:lpstr>Nunito Light</vt:lpstr>
      <vt:lpstr>Open Sans</vt:lpstr>
      <vt:lpstr>Proxima Nova</vt:lpstr>
      <vt:lpstr>Proxima Nova Semibold</vt:lpstr>
      <vt:lpstr>Raleway</vt:lpstr>
      <vt:lpstr>Theme1</vt:lpstr>
      <vt:lpstr>Slidesgo Final Pages</vt:lpstr>
      <vt:lpstr>Parkovacie Senzory</vt:lpstr>
      <vt:lpstr>Komponenty</vt:lpstr>
      <vt:lpstr>2.8 " 240*320 Display</vt:lpstr>
      <vt:lpstr>I2C Interface</vt:lpstr>
      <vt:lpstr>Transceiver design</vt:lpstr>
      <vt:lpstr>Princíp</vt:lpstr>
      <vt:lpstr>Postup Merania</vt:lpstr>
      <vt:lpstr>Grafika a knižnica TFT_eSPI</vt:lpstr>
      <vt:lpstr>Priestor na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Parkovacie Senzory</dc:title>
  <dc:creator>STUD - Radovan Findra</dc:creator>
  <cp:lastModifiedBy>STUD - Radovan Findra</cp:lastModifiedBy>
  <cp:revision>1</cp:revision>
  <dcterms:created xsi:type="dcterms:W3CDTF">2024-05-15T21:37:13Z</dcterms:created>
  <dcterms:modified xsi:type="dcterms:W3CDTF">2024-05-15T23:02:14Z</dcterms:modified>
</cp:coreProperties>
</file>