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1BE76-7C16-4B2F-9695-3569BCF39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374F0C0-E1F2-4CA5-A1AB-B3878DD23B37}">
      <dgm:prSet/>
      <dgm:spPr/>
      <dgm:t>
        <a:bodyPr/>
        <a:lstStyle/>
        <a:p>
          <a:r>
            <a:rPr lang="en-US" dirty="0"/>
            <a:t>EHB 474E – Introduction to Optimization </a:t>
          </a:r>
        </a:p>
      </dgm:t>
    </dgm:pt>
    <dgm:pt modelId="{C74313A8-A9B7-4ED1-B8CB-669FDF2D11B5}" type="parTrans" cxnId="{1B21A792-D701-47B0-B374-826BC419DD14}">
      <dgm:prSet/>
      <dgm:spPr/>
      <dgm:t>
        <a:bodyPr/>
        <a:lstStyle/>
        <a:p>
          <a:endParaRPr lang="en-US"/>
        </a:p>
      </dgm:t>
    </dgm:pt>
    <dgm:pt modelId="{76023670-3290-4A99-B520-C8E8FEDF8E6B}" type="sibTrans" cxnId="{1B21A792-D701-47B0-B374-826BC419DD14}">
      <dgm:prSet/>
      <dgm:spPr/>
      <dgm:t>
        <a:bodyPr/>
        <a:lstStyle/>
        <a:p>
          <a:endParaRPr lang="en-US"/>
        </a:p>
      </dgm:t>
    </dgm:pt>
    <dgm:pt modelId="{C4B79C42-7EC7-44A0-889D-8E640E046C91}">
      <dgm:prSet/>
      <dgm:spPr/>
      <dgm:t>
        <a:bodyPr/>
        <a:lstStyle/>
        <a:p>
          <a:r>
            <a:rPr lang="en-US" dirty="0"/>
            <a:t>Aleyna Demir</a:t>
          </a:r>
        </a:p>
        <a:p>
          <a:r>
            <a:rPr lang="en-US" dirty="0"/>
            <a:t>Bora </a:t>
          </a:r>
          <a:r>
            <a:rPr lang="en-US" dirty="0" err="1"/>
            <a:t>Kıran</a:t>
          </a:r>
          <a:endParaRPr lang="en-US" dirty="0"/>
        </a:p>
        <a:p>
          <a:r>
            <a:rPr lang="en-US" dirty="0"/>
            <a:t>Elif Cansu Yılmaz</a:t>
          </a:r>
        </a:p>
      </dgm:t>
    </dgm:pt>
    <dgm:pt modelId="{3080C674-9298-4CDB-9852-C16DEC733968}" type="parTrans" cxnId="{C5CA4E14-A7CE-4FA2-B894-C1B2B2BAAC31}">
      <dgm:prSet/>
      <dgm:spPr/>
      <dgm:t>
        <a:bodyPr/>
        <a:lstStyle/>
        <a:p>
          <a:endParaRPr lang="en-US"/>
        </a:p>
      </dgm:t>
    </dgm:pt>
    <dgm:pt modelId="{CC89D6B9-E89F-4192-AC13-15C18AB4FFD4}" type="sibTrans" cxnId="{C5CA4E14-A7CE-4FA2-B894-C1B2B2BAAC31}">
      <dgm:prSet/>
      <dgm:spPr/>
      <dgm:t>
        <a:bodyPr/>
        <a:lstStyle/>
        <a:p>
          <a:endParaRPr lang="en-US"/>
        </a:p>
      </dgm:t>
    </dgm:pt>
    <dgm:pt modelId="{FFAF974E-E761-4F78-A67A-F0585B548B42}">
      <dgm:prSet/>
      <dgm:spPr/>
      <dgm:t>
        <a:bodyPr/>
        <a:lstStyle/>
        <a:p>
          <a:r>
            <a:rPr lang="en-US" dirty="0"/>
            <a:t>İstanbul Technical University </a:t>
          </a:r>
        </a:p>
        <a:p>
          <a:r>
            <a:rPr lang="en-US" dirty="0"/>
            <a:t>Spring 2025</a:t>
          </a:r>
        </a:p>
      </dgm:t>
    </dgm:pt>
    <dgm:pt modelId="{D39A1D60-68B8-4D13-BCA2-7FDF53827473}" type="parTrans" cxnId="{AF4DC4D3-D201-4B50-991C-5ED7051CB75B}">
      <dgm:prSet/>
      <dgm:spPr/>
      <dgm:t>
        <a:bodyPr/>
        <a:lstStyle/>
        <a:p>
          <a:endParaRPr lang="en-US"/>
        </a:p>
      </dgm:t>
    </dgm:pt>
    <dgm:pt modelId="{4051964D-CF60-45B0-8FEE-B414147B6ABE}" type="sibTrans" cxnId="{AF4DC4D3-D201-4B50-991C-5ED7051CB75B}">
      <dgm:prSet/>
      <dgm:spPr/>
      <dgm:t>
        <a:bodyPr/>
        <a:lstStyle/>
        <a:p>
          <a:endParaRPr lang="en-US"/>
        </a:p>
      </dgm:t>
    </dgm:pt>
    <dgm:pt modelId="{4E0B5CF5-566B-4D36-AF64-45CA235676E7}" type="pres">
      <dgm:prSet presAssocID="{6FD1BE76-7C16-4B2F-9695-3569BCF39A12}" presName="root" presStyleCnt="0">
        <dgm:presLayoutVars>
          <dgm:dir/>
          <dgm:resizeHandles val="exact"/>
        </dgm:presLayoutVars>
      </dgm:prSet>
      <dgm:spPr/>
    </dgm:pt>
    <dgm:pt modelId="{24A40ED2-FCA4-4CA3-9F75-FD01741438B4}" type="pres">
      <dgm:prSet presAssocID="{5374F0C0-E1F2-4CA5-A1AB-B3878DD23B37}" presName="compNode" presStyleCnt="0"/>
      <dgm:spPr/>
    </dgm:pt>
    <dgm:pt modelId="{A40C3E51-50E3-43E6-8E5F-2F9A3A0E4EBA}" type="pres">
      <dgm:prSet presAssocID="{5374F0C0-E1F2-4CA5-A1AB-B3878DD23B37}" presName="bgRect" presStyleLbl="bgShp" presStyleIdx="0" presStyleCnt="3"/>
      <dgm:spPr/>
    </dgm:pt>
    <dgm:pt modelId="{8FEC7707-9EC2-441F-8458-72079D2A9503}" type="pres">
      <dgm:prSet presAssocID="{5374F0C0-E1F2-4CA5-A1AB-B3878DD23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A28531-3100-40AA-94FF-B527629DECB0}" type="pres">
      <dgm:prSet presAssocID="{5374F0C0-E1F2-4CA5-A1AB-B3878DD23B37}" presName="spaceRect" presStyleCnt="0"/>
      <dgm:spPr/>
    </dgm:pt>
    <dgm:pt modelId="{07227CE3-4E15-4975-8978-8BAF3B66F319}" type="pres">
      <dgm:prSet presAssocID="{5374F0C0-E1F2-4CA5-A1AB-B3878DD23B37}" presName="parTx" presStyleLbl="revTx" presStyleIdx="0" presStyleCnt="3">
        <dgm:presLayoutVars>
          <dgm:chMax val="0"/>
          <dgm:chPref val="0"/>
        </dgm:presLayoutVars>
      </dgm:prSet>
      <dgm:spPr/>
    </dgm:pt>
    <dgm:pt modelId="{279985A4-1424-46E9-A764-6B603523E3CC}" type="pres">
      <dgm:prSet presAssocID="{76023670-3290-4A99-B520-C8E8FEDF8E6B}" presName="sibTrans" presStyleCnt="0"/>
      <dgm:spPr/>
    </dgm:pt>
    <dgm:pt modelId="{491DD913-B739-4DE8-A415-E614AA6E5E69}" type="pres">
      <dgm:prSet presAssocID="{C4B79C42-7EC7-44A0-889D-8E640E046C91}" presName="compNode" presStyleCnt="0"/>
      <dgm:spPr/>
    </dgm:pt>
    <dgm:pt modelId="{7321E7A7-DE4C-4942-8699-3B2D08A456A1}" type="pres">
      <dgm:prSet presAssocID="{C4B79C42-7EC7-44A0-889D-8E640E046C91}" presName="bgRect" presStyleLbl="bgShp" presStyleIdx="1" presStyleCnt="3"/>
      <dgm:spPr/>
    </dgm:pt>
    <dgm:pt modelId="{5943010F-2DCD-42BB-A6D1-8D56C1ABA4B5}" type="pres">
      <dgm:prSet presAssocID="{C4B79C42-7EC7-44A0-889D-8E640E046C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68220C85-5A47-48C6-93A4-FF941DDD90A5}" type="pres">
      <dgm:prSet presAssocID="{C4B79C42-7EC7-44A0-889D-8E640E046C91}" presName="spaceRect" presStyleCnt="0"/>
      <dgm:spPr/>
    </dgm:pt>
    <dgm:pt modelId="{92AE4041-97E5-457B-A4C0-7EE179B81A2A}" type="pres">
      <dgm:prSet presAssocID="{C4B79C42-7EC7-44A0-889D-8E640E046C91}" presName="parTx" presStyleLbl="revTx" presStyleIdx="1" presStyleCnt="3">
        <dgm:presLayoutVars>
          <dgm:chMax val="0"/>
          <dgm:chPref val="0"/>
        </dgm:presLayoutVars>
      </dgm:prSet>
      <dgm:spPr/>
    </dgm:pt>
    <dgm:pt modelId="{664A5C22-0BA8-4675-8C60-E7E86DEC8981}" type="pres">
      <dgm:prSet presAssocID="{CC89D6B9-E89F-4192-AC13-15C18AB4FFD4}" presName="sibTrans" presStyleCnt="0"/>
      <dgm:spPr/>
    </dgm:pt>
    <dgm:pt modelId="{6482CC0C-9004-49CA-BA52-6219938CEE6A}" type="pres">
      <dgm:prSet presAssocID="{FFAF974E-E761-4F78-A67A-F0585B548B42}" presName="compNode" presStyleCnt="0"/>
      <dgm:spPr/>
    </dgm:pt>
    <dgm:pt modelId="{818C4281-5ABF-4EBA-BB2E-07B16BA8083A}" type="pres">
      <dgm:prSet presAssocID="{FFAF974E-E761-4F78-A67A-F0585B548B42}" presName="bgRect" presStyleLbl="bgShp" presStyleIdx="2" presStyleCnt="3"/>
      <dgm:spPr/>
    </dgm:pt>
    <dgm:pt modelId="{A224DB1A-C683-4F26-8518-0C12189F10FB}" type="pres">
      <dgm:prSet presAssocID="{FFAF974E-E761-4F78-A67A-F0585B548B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9CFA288-7EA4-4A3F-BEAD-9F50B0838C44}" type="pres">
      <dgm:prSet presAssocID="{FFAF974E-E761-4F78-A67A-F0585B548B42}" presName="spaceRect" presStyleCnt="0"/>
      <dgm:spPr/>
    </dgm:pt>
    <dgm:pt modelId="{AE680D96-D52E-4939-B86E-2F023B86A28B}" type="pres">
      <dgm:prSet presAssocID="{FFAF974E-E761-4F78-A67A-F0585B548B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9D710D-5EF5-442A-8965-4466E79B417D}" type="presOf" srcId="{6FD1BE76-7C16-4B2F-9695-3569BCF39A12}" destId="{4E0B5CF5-566B-4D36-AF64-45CA235676E7}" srcOrd="0" destOrd="0" presId="urn:microsoft.com/office/officeart/2018/2/layout/IconVerticalSolidList"/>
    <dgm:cxn modelId="{C5CA4E14-A7CE-4FA2-B894-C1B2B2BAAC31}" srcId="{6FD1BE76-7C16-4B2F-9695-3569BCF39A12}" destId="{C4B79C42-7EC7-44A0-889D-8E640E046C91}" srcOrd="1" destOrd="0" parTransId="{3080C674-9298-4CDB-9852-C16DEC733968}" sibTransId="{CC89D6B9-E89F-4192-AC13-15C18AB4FFD4}"/>
    <dgm:cxn modelId="{599B471E-DC2D-4696-83A3-606F5E554A0D}" type="presOf" srcId="{FFAF974E-E761-4F78-A67A-F0585B548B42}" destId="{AE680D96-D52E-4939-B86E-2F023B86A28B}" srcOrd="0" destOrd="0" presId="urn:microsoft.com/office/officeart/2018/2/layout/IconVerticalSolidList"/>
    <dgm:cxn modelId="{CFD62260-7F55-4113-BAA1-6ADE3774FD33}" type="presOf" srcId="{C4B79C42-7EC7-44A0-889D-8E640E046C91}" destId="{92AE4041-97E5-457B-A4C0-7EE179B81A2A}" srcOrd="0" destOrd="0" presId="urn:microsoft.com/office/officeart/2018/2/layout/IconVerticalSolidList"/>
    <dgm:cxn modelId="{41F2AC61-E38F-4AFB-ACB0-E247E85BA6B4}" type="presOf" srcId="{5374F0C0-E1F2-4CA5-A1AB-B3878DD23B37}" destId="{07227CE3-4E15-4975-8978-8BAF3B66F319}" srcOrd="0" destOrd="0" presId="urn:microsoft.com/office/officeart/2018/2/layout/IconVerticalSolidList"/>
    <dgm:cxn modelId="{1B21A792-D701-47B0-B374-826BC419DD14}" srcId="{6FD1BE76-7C16-4B2F-9695-3569BCF39A12}" destId="{5374F0C0-E1F2-4CA5-A1AB-B3878DD23B37}" srcOrd="0" destOrd="0" parTransId="{C74313A8-A9B7-4ED1-B8CB-669FDF2D11B5}" sibTransId="{76023670-3290-4A99-B520-C8E8FEDF8E6B}"/>
    <dgm:cxn modelId="{AF4DC4D3-D201-4B50-991C-5ED7051CB75B}" srcId="{6FD1BE76-7C16-4B2F-9695-3569BCF39A12}" destId="{FFAF974E-E761-4F78-A67A-F0585B548B42}" srcOrd="2" destOrd="0" parTransId="{D39A1D60-68B8-4D13-BCA2-7FDF53827473}" sibTransId="{4051964D-CF60-45B0-8FEE-B414147B6ABE}"/>
    <dgm:cxn modelId="{882A3EF6-8F17-4F12-A9FE-278D71D2954E}" type="presParOf" srcId="{4E0B5CF5-566B-4D36-AF64-45CA235676E7}" destId="{24A40ED2-FCA4-4CA3-9F75-FD01741438B4}" srcOrd="0" destOrd="0" presId="urn:microsoft.com/office/officeart/2018/2/layout/IconVerticalSolidList"/>
    <dgm:cxn modelId="{2D886DB1-6C2E-4475-A1AE-C8EDF827D275}" type="presParOf" srcId="{24A40ED2-FCA4-4CA3-9F75-FD01741438B4}" destId="{A40C3E51-50E3-43E6-8E5F-2F9A3A0E4EBA}" srcOrd="0" destOrd="0" presId="urn:microsoft.com/office/officeart/2018/2/layout/IconVerticalSolidList"/>
    <dgm:cxn modelId="{47D2DB62-34CF-4C94-AACE-41711A3690BF}" type="presParOf" srcId="{24A40ED2-FCA4-4CA3-9F75-FD01741438B4}" destId="{8FEC7707-9EC2-441F-8458-72079D2A9503}" srcOrd="1" destOrd="0" presId="urn:microsoft.com/office/officeart/2018/2/layout/IconVerticalSolidList"/>
    <dgm:cxn modelId="{B85862E3-B5F8-4E4C-B733-C71A6C3AE5C3}" type="presParOf" srcId="{24A40ED2-FCA4-4CA3-9F75-FD01741438B4}" destId="{BDA28531-3100-40AA-94FF-B527629DECB0}" srcOrd="2" destOrd="0" presId="urn:microsoft.com/office/officeart/2018/2/layout/IconVerticalSolidList"/>
    <dgm:cxn modelId="{E7C5BB27-D575-490C-ACDE-B6984C4A13A3}" type="presParOf" srcId="{24A40ED2-FCA4-4CA3-9F75-FD01741438B4}" destId="{07227CE3-4E15-4975-8978-8BAF3B66F319}" srcOrd="3" destOrd="0" presId="urn:microsoft.com/office/officeart/2018/2/layout/IconVerticalSolidList"/>
    <dgm:cxn modelId="{4CBF8C12-B45F-4CAE-9783-4035788AD059}" type="presParOf" srcId="{4E0B5CF5-566B-4D36-AF64-45CA235676E7}" destId="{279985A4-1424-46E9-A764-6B603523E3CC}" srcOrd="1" destOrd="0" presId="urn:microsoft.com/office/officeart/2018/2/layout/IconVerticalSolidList"/>
    <dgm:cxn modelId="{71F08B30-5C96-4981-8B6E-6B0744830B4D}" type="presParOf" srcId="{4E0B5CF5-566B-4D36-AF64-45CA235676E7}" destId="{491DD913-B739-4DE8-A415-E614AA6E5E69}" srcOrd="2" destOrd="0" presId="urn:microsoft.com/office/officeart/2018/2/layout/IconVerticalSolidList"/>
    <dgm:cxn modelId="{BF83E74A-03EA-4A4D-A5C4-3319235F757C}" type="presParOf" srcId="{491DD913-B739-4DE8-A415-E614AA6E5E69}" destId="{7321E7A7-DE4C-4942-8699-3B2D08A456A1}" srcOrd="0" destOrd="0" presId="urn:microsoft.com/office/officeart/2018/2/layout/IconVerticalSolidList"/>
    <dgm:cxn modelId="{FA70AA4E-12B8-46F4-BAB1-B821944A4012}" type="presParOf" srcId="{491DD913-B739-4DE8-A415-E614AA6E5E69}" destId="{5943010F-2DCD-42BB-A6D1-8D56C1ABA4B5}" srcOrd="1" destOrd="0" presId="urn:microsoft.com/office/officeart/2018/2/layout/IconVerticalSolidList"/>
    <dgm:cxn modelId="{D874AF45-1E1A-49FE-AC59-DC04AEBAE470}" type="presParOf" srcId="{491DD913-B739-4DE8-A415-E614AA6E5E69}" destId="{68220C85-5A47-48C6-93A4-FF941DDD90A5}" srcOrd="2" destOrd="0" presId="urn:microsoft.com/office/officeart/2018/2/layout/IconVerticalSolidList"/>
    <dgm:cxn modelId="{79E4C6D4-42B2-4A94-B5C9-D48C22F7AA7D}" type="presParOf" srcId="{491DD913-B739-4DE8-A415-E614AA6E5E69}" destId="{92AE4041-97E5-457B-A4C0-7EE179B81A2A}" srcOrd="3" destOrd="0" presId="urn:microsoft.com/office/officeart/2018/2/layout/IconVerticalSolidList"/>
    <dgm:cxn modelId="{11C59009-2057-4F4C-B363-DF811E0AD03D}" type="presParOf" srcId="{4E0B5CF5-566B-4D36-AF64-45CA235676E7}" destId="{664A5C22-0BA8-4675-8C60-E7E86DEC8981}" srcOrd="3" destOrd="0" presId="urn:microsoft.com/office/officeart/2018/2/layout/IconVerticalSolidList"/>
    <dgm:cxn modelId="{708940E3-E7F1-4995-B9D0-22FA73D211D7}" type="presParOf" srcId="{4E0B5CF5-566B-4D36-AF64-45CA235676E7}" destId="{6482CC0C-9004-49CA-BA52-6219938CEE6A}" srcOrd="4" destOrd="0" presId="urn:microsoft.com/office/officeart/2018/2/layout/IconVerticalSolidList"/>
    <dgm:cxn modelId="{58604A09-3E44-4692-A224-76CBC7F48D1D}" type="presParOf" srcId="{6482CC0C-9004-49CA-BA52-6219938CEE6A}" destId="{818C4281-5ABF-4EBA-BB2E-07B16BA8083A}" srcOrd="0" destOrd="0" presId="urn:microsoft.com/office/officeart/2018/2/layout/IconVerticalSolidList"/>
    <dgm:cxn modelId="{418BDD70-1B65-41B2-9C2A-3A26CF2E3B49}" type="presParOf" srcId="{6482CC0C-9004-49CA-BA52-6219938CEE6A}" destId="{A224DB1A-C683-4F26-8518-0C12189F10FB}" srcOrd="1" destOrd="0" presId="urn:microsoft.com/office/officeart/2018/2/layout/IconVerticalSolidList"/>
    <dgm:cxn modelId="{6BEFA137-81C8-44B7-B689-6A67A0EEA85C}" type="presParOf" srcId="{6482CC0C-9004-49CA-BA52-6219938CEE6A}" destId="{49CFA288-7EA4-4A3F-BEAD-9F50B0838C44}" srcOrd="2" destOrd="0" presId="urn:microsoft.com/office/officeart/2018/2/layout/IconVerticalSolidList"/>
    <dgm:cxn modelId="{F6009080-461B-4C17-9B6F-83B5CEC39D36}" type="presParOf" srcId="{6482CC0C-9004-49CA-BA52-6219938CEE6A}" destId="{AE680D96-D52E-4939-B86E-2F023B86A2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59870-7642-4FB3-B352-58757F57E8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5DAE44-D653-48C9-9C3C-E0473B7D0A57}">
      <dgm:prSet/>
      <dgm:spPr/>
      <dgm:t>
        <a:bodyPr/>
        <a:lstStyle/>
        <a:p>
          <a:pPr>
            <a:defRPr cap="all"/>
          </a:pPr>
          <a:r>
            <a:rPr lang="en-US" dirty="0"/>
            <a:t>Handwritten documents are still in use despite digitalization.</a:t>
          </a:r>
        </a:p>
      </dgm:t>
    </dgm:pt>
    <dgm:pt modelId="{1CAA5A35-9FBA-4805-8FC0-8FBD98E530C2}" type="parTrans" cxnId="{830D2DB6-6331-4C5A-91EA-6278662778DF}">
      <dgm:prSet/>
      <dgm:spPr/>
      <dgm:t>
        <a:bodyPr/>
        <a:lstStyle/>
        <a:p>
          <a:endParaRPr lang="en-US"/>
        </a:p>
      </dgm:t>
    </dgm:pt>
    <dgm:pt modelId="{C3BDDAA2-87C0-440B-A8E8-62FBF9D626F8}" type="sibTrans" cxnId="{830D2DB6-6331-4C5A-91EA-6278662778DF}">
      <dgm:prSet/>
      <dgm:spPr/>
      <dgm:t>
        <a:bodyPr/>
        <a:lstStyle/>
        <a:p>
          <a:endParaRPr lang="en-US"/>
        </a:p>
      </dgm:t>
    </dgm:pt>
    <dgm:pt modelId="{3E2AD710-8462-4AEC-9025-A6FF0944AA3E}">
      <dgm:prSet/>
      <dgm:spPr/>
      <dgm:t>
        <a:bodyPr/>
        <a:lstStyle/>
        <a:p>
          <a:pPr>
            <a:defRPr cap="all"/>
          </a:pPr>
          <a:r>
            <a:rPr lang="en-US"/>
            <a:t>Transferring handwritten data to digital format is time-consuming and error-prone.</a:t>
          </a:r>
        </a:p>
      </dgm:t>
    </dgm:pt>
    <dgm:pt modelId="{CE330BB1-66E7-44AD-B7D3-5CF13386186D}" type="parTrans" cxnId="{C4740040-826A-49B9-8B15-E5D057055D00}">
      <dgm:prSet/>
      <dgm:spPr/>
      <dgm:t>
        <a:bodyPr/>
        <a:lstStyle/>
        <a:p>
          <a:endParaRPr lang="en-US"/>
        </a:p>
      </dgm:t>
    </dgm:pt>
    <dgm:pt modelId="{70D5AA30-CD69-4475-93D3-4E766BCC4780}" type="sibTrans" cxnId="{C4740040-826A-49B9-8B15-E5D057055D00}">
      <dgm:prSet/>
      <dgm:spPr/>
      <dgm:t>
        <a:bodyPr/>
        <a:lstStyle/>
        <a:p>
          <a:endParaRPr lang="en-US"/>
        </a:p>
      </dgm:t>
    </dgm:pt>
    <dgm:pt modelId="{883475C5-5DD0-47C9-A193-AD6DB3EB2529}">
      <dgm:prSet/>
      <dgm:spPr/>
      <dgm:t>
        <a:bodyPr/>
        <a:lstStyle/>
        <a:p>
          <a:pPr>
            <a:defRPr cap="all"/>
          </a:pPr>
          <a:r>
            <a:rPr lang="en-US"/>
            <a:t>Automatic recognition of handwritten digits minimizes these problems.</a:t>
          </a:r>
        </a:p>
      </dgm:t>
    </dgm:pt>
    <dgm:pt modelId="{7BD189F3-4948-4F02-AC8B-FA33EAD51F44}" type="parTrans" cxnId="{73B638C7-68E4-43DD-88C0-4437A549C63B}">
      <dgm:prSet/>
      <dgm:spPr/>
      <dgm:t>
        <a:bodyPr/>
        <a:lstStyle/>
        <a:p>
          <a:endParaRPr lang="en-US"/>
        </a:p>
      </dgm:t>
    </dgm:pt>
    <dgm:pt modelId="{C386E4D7-7C6D-438A-B136-16C2461431C6}" type="sibTrans" cxnId="{73B638C7-68E4-43DD-88C0-4437A549C63B}">
      <dgm:prSet/>
      <dgm:spPr/>
      <dgm:t>
        <a:bodyPr/>
        <a:lstStyle/>
        <a:p>
          <a:endParaRPr lang="en-US"/>
        </a:p>
      </dgm:t>
    </dgm:pt>
    <dgm:pt modelId="{12268E89-0FDF-444F-83D6-16ED3E7DC7A1}" type="pres">
      <dgm:prSet presAssocID="{F6859870-7642-4FB3-B352-58757F57E859}" presName="root" presStyleCnt="0">
        <dgm:presLayoutVars>
          <dgm:dir/>
          <dgm:resizeHandles val="exact"/>
        </dgm:presLayoutVars>
      </dgm:prSet>
      <dgm:spPr/>
    </dgm:pt>
    <dgm:pt modelId="{35DAD587-3939-497E-8F7D-3F595E96BF2F}" type="pres">
      <dgm:prSet presAssocID="{2E5DAE44-D653-48C9-9C3C-E0473B7D0A57}" presName="compNode" presStyleCnt="0"/>
      <dgm:spPr/>
    </dgm:pt>
    <dgm:pt modelId="{665BDFA2-5B84-4625-B6C5-854D9246FA4B}" type="pres">
      <dgm:prSet presAssocID="{2E5DAE44-D653-48C9-9C3C-E0473B7D0A5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4BA4CB-F230-4804-805A-EA6FABEAF0B1}" type="pres">
      <dgm:prSet presAssocID="{2E5DAE44-D653-48C9-9C3C-E0473B7D0A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C24DF4A-0EB0-47B6-8B16-C57305D8E335}" type="pres">
      <dgm:prSet presAssocID="{2E5DAE44-D653-48C9-9C3C-E0473B7D0A57}" presName="spaceRect" presStyleCnt="0"/>
      <dgm:spPr/>
    </dgm:pt>
    <dgm:pt modelId="{589445EB-D11F-4EA7-BFE6-95E7BC7E199D}" type="pres">
      <dgm:prSet presAssocID="{2E5DAE44-D653-48C9-9C3C-E0473B7D0A57}" presName="textRect" presStyleLbl="revTx" presStyleIdx="0" presStyleCnt="3">
        <dgm:presLayoutVars>
          <dgm:chMax val="1"/>
          <dgm:chPref val="1"/>
        </dgm:presLayoutVars>
      </dgm:prSet>
      <dgm:spPr/>
    </dgm:pt>
    <dgm:pt modelId="{B13EE4AF-E5DB-42BE-B074-03C48952F0D7}" type="pres">
      <dgm:prSet presAssocID="{C3BDDAA2-87C0-440B-A8E8-62FBF9D626F8}" presName="sibTrans" presStyleCnt="0"/>
      <dgm:spPr/>
    </dgm:pt>
    <dgm:pt modelId="{60B378D2-1AC1-43EF-B206-4D38279953FD}" type="pres">
      <dgm:prSet presAssocID="{3E2AD710-8462-4AEC-9025-A6FF0944AA3E}" presName="compNode" presStyleCnt="0"/>
      <dgm:spPr/>
    </dgm:pt>
    <dgm:pt modelId="{609C727E-8DC2-4068-ADE4-E7AA12B8CF50}" type="pres">
      <dgm:prSet presAssocID="{3E2AD710-8462-4AEC-9025-A6FF0944AA3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10BC699-B1BF-4CD4-A234-DF7767766AD8}" type="pres">
      <dgm:prSet presAssocID="{3E2AD710-8462-4AEC-9025-A6FF0944AA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0E7A077-560F-45EA-A146-087D1C5499FE}" type="pres">
      <dgm:prSet presAssocID="{3E2AD710-8462-4AEC-9025-A6FF0944AA3E}" presName="spaceRect" presStyleCnt="0"/>
      <dgm:spPr/>
    </dgm:pt>
    <dgm:pt modelId="{F167868C-B58E-4146-BDEF-2A86615F6917}" type="pres">
      <dgm:prSet presAssocID="{3E2AD710-8462-4AEC-9025-A6FF0944AA3E}" presName="textRect" presStyleLbl="revTx" presStyleIdx="1" presStyleCnt="3">
        <dgm:presLayoutVars>
          <dgm:chMax val="1"/>
          <dgm:chPref val="1"/>
        </dgm:presLayoutVars>
      </dgm:prSet>
      <dgm:spPr/>
    </dgm:pt>
    <dgm:pt modelId="{E229D260-1916-4E50-B73C-DC1DDA771F9C}" type="pres">
      <dgm:prSet presAssocID="{70D5AA30-CD69-4475-93D3-4E766BCC4780}" presName="sibTrans" presStyleCnt="0"/>
      <dgm:spPr/>
    </dgm:pt>
    <dgm:pt modelId="{DA6AB1C1-C88B-462C-8EEB-41F787282F90}" type="pres">
      <dgm:prSet presAssocID="{883475C5-5DD0-47C9-A193-AD6DB3EB2529}" presName="compNode" presStyleCnt="0"/>
      <dgm:spPr/>
    </dgm:pt>
    <dgm:pt modelId="{0CA08918-EADB-417A-A7E8-6B4B10931982}" type="pres">
      <dgm:prSet presAssocID="{883475C5-5DD0-47C9-A193-AD6DB3EB252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4A548F-AC82-4BB2-B5E1-F6CBDCDAAEC9}" type="pres">
      <dgm:prSet presAssocID="{883475C5-5DD0-47C9-A193-AD6DB3EB25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BAD3DDF-73A8-4BAC-A133-8CA34A5A86BA}" type="pres">
      <dgm:prSet presAssocID="{883475C5-5DD0-47C9-A193-AD6DB3EB2529}" presName="spaceRect" presStyleCnt="0"/>
      <dgm:spPr/>
    </dgm:pt>
    <dgm:pt modelId="{C51ADEF5-8A16-4BC2-8D21-9F57B8B6A6EF}" type="pres">
      <dgm:prSet presAssocID="{883475C5-5DD0-47C9-A193-AD6DB3EB25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583B04-75F5-4555-BB6F-605733669CEA}" type="presOf" srcId="{3E2AD710-8462-4AEC-9025-A6FF0944AA3E}" destId="{F167868C-B58E-4146-BDEF-2A86615F6917}" srcOrd="0" destOrd="0" presId="urn:microsoft.com/office/officeart/2018/5/layout/IconLeafLabelList"/>
    <dgm:cxn modelId="{DDD4803D-FF7D-409E-89EE-EC600900CBC7}" type="presOf" srcId="{2E5DAE44-D653-48C9-9C3C-E0473B7D0A57}" destId="{589445EB-D11F-4EA7-BFE6-95E7BC7E199D}" srcOrd="0" destOrd="0" presId="urn:microsoft.com/office/officeart/2018/5/layout/IconLeafLabelList"/>
    <dgm:cxn modelId="{C4740040-826A-49B9-8B15-E5D057055D00}" srcId="{F6859870-7642-4FB3-B352-58757F57E859}" destId="{3E2AD710-8462-4AEC-9025-A6FF0944AA3E}" srcOrd="1" destOrd="0" parTransId="{CE330BB1-66E7-44AD-B7D3-5CF13386186D}" sibTransId="{70D5AA30-CD69-4475-93D3-4E766BCC4780}"/>
    <dgm:cxn modelId="{B561DA50-BEE2-4CBB-B70D-D4717AA1CFF0}" type="presOf" srcId="{F6859870-7642-4FB3-B352-58757F57E859}" destId="{12268E89-0FDF-444F-83D6-16ED3E7DC7A1}" srcOrd="0" destOrd="0" presId="urn:microsoft.com/office/officeart/2018/5/layout/IconLeafLabelList"/>
    <dgm:cxn modelId="{830D2DB6-6331-4C5A-91EA-6278662778DF}" srcId="{F6859870-7642-4FB3-B352-58757F57E859}" destId="{2E5DAE44-D653-48C9-9C3C-E0473B7D0A57}" srcOrd="0" destOrd="0" parTransId="{1CAA5A35-9FBA-4805-8FC0-8FBD98E530C2}" sibTransId="{C3BDDAA2-87C0-440B-A8E8-62FBF9D626F8}"/>
    <dgm:cxn modelId="{C984E7C1-5A51-4642-85A3-CCBA109A3572}" type="presOf" srcId="{883475C5-5DD0-47C9-A193-AD6DB3EB2529}" destId="{C51ADEF5-8A16-4BC2-8D21-9F57B8B6A6EF}" srcOrd="0" destOrd="0" presId="urn:microsoft.com/office/officeart/2018/5/layout/IconLeafLabelList"/>
    <dgm:cxn modelId="{73B638C7-68E4-43DD-88C0-4437A549C63B}" srcId="{F6859870-7642-4FB3-B352-58757F57E859}" destId="{883475C5-5DD0-47C9-A193-AD6DB3EB2529}" srcOrd="2" destOrd="0" parTransId="{7BD189F3-4948-4F02-AC8B-FA33EAD51F44}" sibTransId="{C386E4D7-7C6D-438A-B136-16C2461431C6}"/>
    <dgm:cxn modelId="{BFDE0B8F-1E6F-4B9C-88E8-3E04E8A5B0EB}" type="presParOf" srcId="{12268E89-0FDF-444F-83D6-16ED3E7DC7A1}" destId="{35DAD587-3939-497E-8F7D-3F595E96BF2F}" srcOrd="0" destOrd="0" presId="urn:microsoft.com/office/officeart/2018/5/layout/IconLeafLabelList"/>
    <dgm:cxn modelId="{146A3543-155D-4AD3-9F3D-EAAE0D68654D}" type="presParOf" srcId="{35DAD587-3939-497E-8F7D-3F595E96BF2F}" destId="{665BDFA2-5B84-4625-B6C5-854D9246FA4B}" srcOrd="0" destOrd="0" presId="urn:microsoft.com/office/officeart/2018/5/layout/IconLeafLabelList"/>
    <dgm:cxn modelId="{11FD0B21-86EC-446E-839B-0F35507BB448}" type="presParOf" srcId="{35DAD587-3939-497E-8F7D-3F595E96BF2F}" destId="{E24BA4CB-F230-4804-805A-EA6FABEAF0B1}" srcOrd="1" destOrd="0" presId="urn:microsoft.com/office/officeart/2018/5/layout/IconLeafLabelList"/>
    <dgm:cxn modelId="{C4928E03-3245-4F49-B2E2-BEAF936F6959}" type="presParOf" srcId="{35DAD587-3939-497E-8F7D-3F595E96BF2F}" destId="{9C24DF4A-0EB0-47B6-8B16-C57305D8E335}" srcOrd="2" destOrd="0" presId="urn:microsoft.com/office/officeart/2018/5/layout/IconLeafLabelList"/>
    <dgm:cxn modelId="{5DFD3F3D-7CB7-437B-8BE7-791E2D3FB176}" type="presParOf" srcId="{35DAD587-3939-497E-8F7D-3F595E96BF2F}" destId="{589445EB-D11F-4EA7-BFE6-95E7BC7E199D}" srcOrd="3" destOrd="0" presId="urn:microsoft.com/office/officeart/2018/5/layout/IconLeafLabelList"/>
    <dgm:cxn modelId="{A249923D-9C03-4BC7-B6B9-C871E7C41130}" type="presParOf" srcId="{12268E89-0FDF-444F-83D6-16ED3E7DC7A1}" destId="{B13EE4AF-E5DB-42BE-B074-03C48952F0D7}" srcOrd="1" destOrd="0" presId="urn:microsoft.com/office/officeart/2018/5/layout/IconLeafLabelList"/>
    <dgm:cxn modelId="{F87CFA83-5724-45C0-B9A8-599AAA6A3C5B}" type="presParOf" srcId="{12268E89-0FDF-444F-83D6-16ED3E7DC7A1}" destId="{60B378D2-1AC1-43EF-B206-4D38279953FD}" srcOrd="2" destOrd="0" presId="urn:microsoft.com/office/officeart/2018/5/layout/IconLeafLabelList"/>
    <dgm:cxn modelId="{037AD277-93B5-4B98-AE3C-79037F7E0CFA}" type="presParOf" srcId="{60B378D2-1AC1-43EF-B206-4D38279953FD}" destId="{609C727E-8DC2-4068-ADE4-E7AA12B8CF50}" srcOrd="0" destOrd="0" presId="urn:microsoft.com/office/officeart/2018/5/layout/IconLeafLabelList"/>
    <dgm:cxn modelId="{50FF81BC-00AA-45EA-A7A4-5C6E14596F28}" type="presParOf" srcId="{60B378D2-1AC1-43EF-B206-4D38279953FD}" destId="{110BC699-B1BF-4CD4-A234-DF7767766AD8}" srcOrd="1" destOrd="0" presId="urn:microsoft.com/office/officeart/2018/5/layout/IconLeafLabelList"/>
    <dgm:cxn modelId="{CD3808E6-9E1B-4EF2-B3F8-74F1D3AD3E6E}" type="presParOf" srcId="{60B378D2-1AC1-43EF-B206-4D38279953FD}" destId="{A0E7A077-560F-45EA-A146-087D1C5499FE}" srcOrd="2" destOrd="0" presId="urn:microsoft.com/office/officeart/2018/5/layout/IconLeafLabelList"/>
    <dgm:cxn modelId="{D5699136-2866-4C57-9543-80185B41E061}" type="presParOf" srcId="{60B378D2-1AC1-43EF-B206-4D38279953FD}" destId="{F167868C-B58E-4146-BDEF-2A86615F6917}" srcOrd="3" destOrd="0" presId="urn:microsoft.com/office/officeart/2018/5/layout/IconLeafLabelList"/>
    <dgm:cxn modelId="{BA602B6D-E890-4D29-B88B-100DD81FAED8}" type="presParOf" srcId="{12268E89-0FDF-444F-83D6-16ED3E7DC7A1}" destId="{E229D260-1916-4E50-B73C-DC1DDA771F9C}" srcOrd="3" destOrd="0" presId="urn:microsoft.com/office/officeart/2018/5/layout/IconLeafLabelList"/>
    <dgm:cxn modelId="{D5AC05BA-D95E-41E6-9F81-6EDACF7DFC7D}" type="presParOf" srcId="{12268E89-0FDF-444F-83D6-16ED3E7DC7A1}" destId="{DA6AB1C1-C88B-462C-8EEB-41F787282F90}" srcOrd="4" destOrd="0" presId="urn:microsoft.com/office/officeart/2018/5/layout/IconLeafLabelList"/>
    <dgm:cxn modelId="{4A667EE0-ECEE-4577-A93E-902AEB9A839F}" type="presParOf" srcId="{DA6AB1C1-C88B-462C-8EEB-41F787282F90}" destId="{0CA08918-EADB-417A-A7E8-6B4B10931982}" srcOrd="0" destOrd="0" presId="urn:microsoft.com/office/officeart/2018/5/layout/IconLeafLabelList"/>
    <dgm:cxn modelId="{27DDD91F-83BA-421D-99AD-C2975D41C773}" type="presParOf" srcId="{DA6AB1C1-C88B-462C-8EEB-41F787282F90}" destId="{964A548F-AC82-4BB2-B5E1-F6CBDCDAAEC9}" srcOrd="1" destOrd="0" presId="urn:microsoft.com/office/officeart/2018/5/layout/IconLeafLabelList"/>
    <dgm:cxn modelId="{B01EA359-494A-43D6-B1F8-B73D259DCDED}" type="presParOf" srcId="{DA6AB1C1-C88B-462C-8EEB-41F787282F90}" destId="{ABAD3DDF-73A8-4BAC-A133-8CA34A5A86BA}" srcOrd="2" destOrd="0" presId="urn:microsoft.com/office/officeart/2018/5/layout/IconLeafLabelList"/>
    <dgm:cxn modelId="{7CB11129-D812-4A4F-812D-3768C0F4A51F}" type="presParOf" srcId="{DA6AB1C1-C88B-462C-8EEB-41F787282F90}" destId="{C51ADEF5-8A16-4BC2-8D21-9F57B8B6A6E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92C49F-8867-4866-8417-EB623932AD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76F48D-82B1-497A-8C87-26DD9D8CC2CF}">
      <dgm:prSet/>
      <dgm:spPr/>
      <dgm:t>
        <a:bodyPr/>
        <a:lstStyle/>
        <a:p>
          <a:pPr>
            <a:defRPr cap="all"/>
          </a:pPr>
          <a:r>
            <a:rPr lang="en-US"/>
            <a:t>Goal: Automatic recognition of handwritten digits with high accuracy.</a:t>
          </a:r>
        </a:p>
      </dgm:t>
    </dgm:pt>
    <dgm:pt modelId="{4489F35A-66DF-4349-A545-08E8800800F8}" type="parTrans" cxnId="{554E725F-E5C9-4303-B14F-4D49AA92360D}">
      <dgm:prSet/>
      <dgm:spPr/>
      <dgm:t>
        <a:bodyPr/>
        <a:lstStyle/>
        <a:p>
          <a:endParaRPr lang="en-US"/>
        </a:p>
      </dgm:t>
    </dgm:pt>
    <dgm:pt modelId="{D6AD1234-ADF1-4443-A6D7-7A99A5011C37}" type="sibTrans" cxnId="{554E725F-E5C9-4303-B14F-4D49AA92360D}">
      <dgm:prSet/>
      <dgm:spPr/>
      <dgm:t>
        <a:bodyPr/>
        <a:lstStyle/>
        <a:p>
          <a:endParaRPr lang="en-US"/>
        </a:p>
      </dgm:t>
    </dgm:pt>
    <dgm:pt modelId="{7A56AF3B-FC74-4540-8956-2C50ABD108FF}">
      <dgm:prSet/>
      <dgm:spPr/>
      <dgm:t>
        <a:bodyPr/>
        <a:lstStyle/>
        <a:p>
          <a:pPr>
            <a:defRPr cap="all"/>
          </a:pPr>
          <a:r>
            <a:rPr lang="en-US"/>
            <a:t>Dataset: MNIST - 28x28 grayscale digit images.</a:t>
          </a:r>
        </a:p>
      </dgm:t>
    </dgm:pt>
    <dgm:pt modelId="{297703E1-CADE-4D9E-9780-B95ECBF54B18}" type="parTrans" cxnId="{48C993AA-CBE3-406F-B288-81CA469DCFFD}">
      <dgm:prSet/>
      <dgm:spPr/>
      <dgm:t>
        <a:bodyPr/>
        <a:lstStyle/>
        <a:p>
          <a:endParaRPr lang="en-US"/>
        </a:p>
      </dgm:t>
    </dgm:pt>
    <dgm:pt modelId="{2E082881-D474-4B67-8BE5-B24E68C9F087}" type="sibTrans" cxnId="{48C993AA-CBE3-406F-B288-81CA469DCFFD}">
      <dgm:prSet/>
      <dgm:spPr/>
      <dgm:t>
        <a:bodyPr/>
        <a:lstStyle/>
        <a:p>
          <a:endParaRPr lang="en-US"/>
        </a:p>
      </dgm:t>
    </dgm:pt>
    <dgm:pt modelId="{39606AB2-A7C5-41D6-9A2E-9E6C5CF6422B}">
      <dgm:prSet/>
      <dgm:spPr/>
      <dgm:t>
        <a:bodyPr/>
        <a:lstStyle/>
        <a:p>
          <a:pPr>
            <a:defRPr cap="all"/>
          </a:pPr>
          <a:r>
            <a:rPr lang="en-US"/>
            <a:t>Method: CNN model enhanced with optimization techniques.</a:t>
          </a:r>
        </a:p>
      </dgm:t>
    </dgm:pt>
    <dgm:pt modelId="{02D9B545-EF21-4863-A5FB-D673443C462C}" type="parTrans" cxnId="{018E72E6-A445-4BEE-BB00-9BC62C123E49}">
      <dgm:prSet/>
      <dgm:spPr/>
      <dgm:t>
        <a:bodyPr/>
        <a:lstStyle/>
        <a:p>
          <a:endParaRPr lang="en-US"/>
        </a:p>
      </dgm:t>
    </dgm:pt>
    <dgm:pt modelId="{C3AE86CB-CAD8-47B2-88D1-AABB0F663423}" type="sibTrans" cxnId="{018E72E6-A445-4BEE-BB00-9BC62C123E49}">
      <dgm:prSet/>
      <dgm:spPr/>
      <dgm:t>
        <a:bodyPr/>
        <a:lstStyle/>
        <a:p>
          <a:endParaRPr lang="en-US"/>
        </a:p>
      </dgm:t>
    </dgm:pt>
    <dgm:pt modelId="{447C1698-D8BA-482F-B2B3-4D057D5904DE}" type="pres">
      <dgm:prSet presAssocID="{3592C49F-8867-4866-8417-EB623932ADE8}" presName="root" presStyleCnt="0">
        <dgm:presLayoutVars>
          <dgm:dir/>
          <dgm:resizeHandles val="exact"/>
        </dgm:presLayoutVars>
      </dgm:prSet>
      <dgm:spPr/>
    </dgm:pt>
    <dgm:pt modelId="{1D5FCC09-5461-409C-9B23-6B84C2B6B3B1}" type="pres">
      <dgm:prSet presAssocID="{4876F48D-82B1-497A-8C87-26DD9D8CC2CF}" presName="compNode" presStyleCnt="0"/>
      <dgm:spPr/>
    </dgm:pt>
    <dgm:pt modelId="{C6DDDF62-8D7E-48E3-8A18-09C7A6F55BB6}" type="pres">
      <dgm:prSet presAssocID="{4876F48D-82B1-497A-8C87-26DD9D8CC2CF}" presName="iconBgRect" presStyleLbl="bgShp" presStyleIdx="0" presStyleCnt="3"/>
      <dgm:spPr/>
    </dgm:pt>
    <dgm:pt modelId="{A23F6354-010A-4FF8-8CB8-A18F7E69C560}" type="pres">
      <dgm:prSet presAssocID="{4876F48D-82B1-497A-8C87-26DD9D8CC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F39A278-4800-4EE1-B69C-73E781DF8753}" type="pres">
      <dgm:prSet presAssocID="{4876F48D-82B1-497A-8C87-26DD9D8CC2CF}" presName="spaceRect" presStyleCnt="0"/>
      <dgm:spPr/>
    </dgm:pt>
    <dgm:pt modelId="{6F98793E-3597-4085-B2E1-6D15431D847D}" type="pres">
      <dgm:prSet presAssocID="{4876F48D-82B1-497A-8C87-26DD9D8CC2CF}" presName="textRect" presStyleLbl="revTx" presStyleIdx="0" presStyleCnt="3">
        <dgm:presLayoutVars>
          <dgm:chMax val="1"/>
          <dgm:chPref val="1"/>
        </dgm:presLayoutVars>
      </dgm:prSet>
      <dgm:spPr/>
    </dgm:pt>
    <dgm:pt modelId="{C1C5F0D8-125B-4581-969A-196750559F59}" type="pres">
      <dgm:prSet presAssocID="{D6AD1234-ADF1-4443-A6D7-7A99A5011C37}" presName="sibTrans" presStyleCnt="0"/>
      <dgm:spPr/>
    </dgm:pt>
    <dgm:pt modelId="{305627C7-29DB-4BDB-AC0F-92556608C7DC}" type="pres">
      <dgm:prSet presAssocID="{7A56AF3B-FC74-4540-8956-2C50ABD108FF}" presName="compNode" presStyleCnt="0"/>
      <dgm:spPr/>
    </dgm:pt>
    <dgm:pt modelId="{D527B0E7-C565-4480-9E63-19CC6C0C9332}" type="pres">
      <dgm:prSet presAssocID="{7A56AF3B-FC74-4540-8956-2C50ABD108FF}" presName="iconBgRect" presStyleLbl="bgShp" presStyleIdx="1" presStyleCnt="3"/>
      <dgm:spPr/>
    </dgm:pt>
    <dgm:pt modelId="{324A0DBF-08CB-4EF8-AB72-1708D2519CA1}" type="pres">
      <dgm:prSet presAssocID="{7A56AF3B-FC74-4540-8956-2C50ABD108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0D5646-B16C-4539-AEED-F96421C57C64}" type="pres">
      <dgm:prSet presAssocID="{7A56AF3B-FC74-4540-8956-2C50ABD108FF}" presName="spaceRect" presStyleCnt="0"/>
      <dgm:spPr/>
    </dgm:pt>
    <dgm:pt modelId="{BC7D30E1-90E3-4F70-8C49-0AB82627E932}" type="pres">
      <dgm:prSet presAssocID="{7A56AF3B-FC74-4540-8956-2C50ABD108FF}" presName="textRect" presStyleLbl="revTx" presStyleIdx="1" presStyleCnt="3">
        <dgm:presLayoutVars>
          <dgm:chMax val="1"/>
          <dgm:chPref val="1"/>
        </dgm:presLayoutVars>
      </dgm:prSet>
      <dgm:spPr/>
    </dgm:pt>
    <dgm:pt modelId="{2C7D866F-E278-47DE-BCE6-2A5D937A5BAE}" type="pres">
      <dgm:prSet presAssocID="{2E082881-D474-4B67-8BE5-B24E68C9F087}" presName="sibTrans" presStyleCnt="0"/>
      <dgm:spPr/>
    </dgm:pt>
    <dgm:pt modelId="{A7A92246-9FEA-4B46-9FE4-AD437CC2BC4F}" type="pres">
      <dgm:prSet presAssocID="{39606AB2-A7C5-41D6-9A2E-9E6C5CF6422B}" presName="compNode" presStyleCnt="0"/>
      <dgm:spPr/>
    </dgm:pt>
    <dgm:pt modelId="{130E9530-DD0E-4A31-839C-B57CBEBD9288}" type="pres">
      <dgm:prSet presAssocID="{39606AB2-A7C5-41D6-9A2E-9E6C5CF6422B}" presName="iconBgRect" presStyleLbl="bgShp" presStyleIdx="2" presStyleCnt="3"/>
      <dgm:spPr/>
    </dgm:pt>
    <dgm:pt modelId="{7658E4C8-1722-4AF5-8061-79A90156B8D0}" type="pres">
      <dgm:prSet presAssocID="{39606AB2-A7C5-41D6-9A2E-9E6C5CF642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8A3AC5A-78D9-47B9-9D50-10B3D76D2BAB}" type="pres">
      <dgm:prSet presAssocID="{39606AB2-A7C5-41D6-9A2E-9E6C5CF6422B}" presName="spaceRect" presStyleCnt="0"/>
      <dgm:spPr/>
    </dgm:pt>
    <dgm:pt modelId="{E521617B-9E4F-43AD-B364-B70794340046}" type="pres">
      <dgm:prSet presAssocID="{39606AB2-A7C5-41D6-9A2E-9E6C5CF642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22220C-E189-438E-8C82-E5C64DE5ECA0}" type="presOf" srcId="{3592C49F-8867-4866-8417-EB623932ADE8}" destId="{447C1698-D8BA-482F-B2B3-4D057D5904DE}" srcOrd="0" destOrd="0" presId="urn:microsoft.com/office/officeart/2018/5/layout/IconCircleLabelList"/>
    <dgm:cxn modelId="{554E725F-E5C9-4303-B14F-4D49AA92360D}" srcId="{3592C49F-8867-4866-8417-EB623932ADE8}" destId="{4876F48D-82B1-497A-8C87-26DD9D8CC2CF}" srcOrd="0" destOrd="0" parTransId="{4489F35A-66DF-4349-A545-08E8800800F8}" sibTransId="{D6AD1234-ADF1-4443-A6D7-7A99A5011C37}"/>
    <dgm:cxn modelId="{3D6A3F54-FBD2-4593-93A5-F3E1E25678A8}" type="presOf" srcId="{7A56AF3B-FC74-4540-8956-2C50ABD108FF}" destId="{BC7D30E1-90E3-4F70-8C49-0AB82627E932}" srcOrd="0" destOrd="0" presId="urn:microsoft.com/office/officeart/2018/5/layout/IconCircleLabelList"/>
    <dgm:cxn modelId="{1E786156-293C-4DBE-8E51-F48FC12A8FA3}" type="presOf" srcId="{4876F48D-82B1-497A-8C87-26DD9D8CC2CF}" destId="{6F98793E-3597-4085-B2E1-6D15431D847D}" srcOrd="0" destOrd="0" presId="urn:microsoft.com/office/officeart/2018/5/layout/IconCircleLabelList"/>
    <dgm:cxn modelId="{48C993AA-CBE3-406F-B288-81CA469DCFFD}" srcId="{3592C49F-8867-4866-8417-EB623932ADE8}" destId="{7A56AF3B-FC74-4540-8956-2C50ABD108FF}" srcOrd="1" destOrd="0" parTransId="{297703E1-CADE-4D9E-9780-B95ECBF54B18}" sibTransId="{2E082881-D474-4B67-8BE5-B24E68C9F087}"/>
    <dgm:cxn modelId="{6CBF9CCD-C6E0-4E3D-A0A6-F88F4C834445}" type="presOf" srcId="{39606AB2-A7C5-41D6-9A2E-9E6C5CF6422B}" destId="{E521617B-9E4F-43AD-B364-B70794340046}" srcOrd="0" destOrd="0" presId="urn:microsoft.com/office/officeart/2018/5/layout/IconCircleLabelList"/>
    <dgm:cxn modelId="{018E72E6-A445-4BEE-BB00-9BC62C123E49}" srcId="{3592C49F-8867-4866-8417-EB623932ADE8}" destId="{39606AB2-A7C5-41D6-9A2E-9E6C5CF6422B}" srcOrd="2" destOrd="0" parTransId="{02D9B545-EF21-4863-A5FB-D673443C462C}" sibTransId="{C3AE86CB-CAD8-47B2-88D1-AABB0F663423}"/>
    <dgm:cxn modelId="{17E3A6F0-E54E-4703-B80F-0E56235475D1}" type="presParOf" srcId="{447C1698-D8BA-482F-B2B3-4D057D5904DE}" destId="{1D5FCC09-5461-409C-9B23-6B84C2B6B3B1}" srcOrd="0" destOrd="0" presId="urn:microsoft.com/office/officeart/2018/5/layout/IconCircleLabelList"/>
    <dgm:cxn modelId="{F4BDB149-577E-4317-A681-F9E0F5EAFC31}" type="presParOf" srcId="{1D5FCC09-5461-409C-9B23-6B84C2B6B3B1}" destId="{C6DDDF62-8D7E-48E3-8A18-09C7A6F55BB6}" srcOrd="0" destOrd="0" presId="urn:microsoft.com/office/officeart/2018/5/layout/IconCircleLabelList"/>
    <dgm:cxn modelId="{38993926-2962-4D20-9EB4-CE819585C3B3}" type="presParOf" srcId="{1D5FCC09-5461-409C-9B23-6B84C2B6B3B1}" destId="{A23F6354-010A-4FF8-8CB8-A18F7E69C560}" srcOrd="1" destOrd="0" presId="urn:microsoft.com/office/officeart/2018/5/layout/IconCircleLabelList"/>
    <dgm:cxn modelId="{B6EE0A76-4DFA-404C-9CD5-146E86682C9B}" type="presParOf" srcId="{1D5FCC09-5461-409C-9B23-6B84C2B6B3B1}" destId="{8F39A278-4800-4EE1-B69C-73E781DF8753}" srcOrd="2" destOrd="0" presId="urn:microsoft.com/office/officeart/2018/5/layout/IconCircleLabelList"/>
    <dgm:cxn modelId="{4736A5A1-923F-422F-A517-66A3F23DF002}" type="presParOf" srcId="{1D5FCC09-5461-409C-9B23-6B84C2B6B3B1}" destId="{6F98793E-3597-4085-B2E1-6D15431D847D}" srcOrd="3" destOrd="0" presId="urn:microsoft.com/office/officeart/2018/5/layout/IconCircleLabelList"/>
    <dgm:cxn modelId="{23EEA9D3-8950-4B52-A1A6-0763F506C029}" type="presParOf" srcId="{447C1698-D8BA-482F-B2B3-4D057D5904DE}" destId="{C1C5F0D8-125B-4581-969A-196750559F59}" srcOrd="1" destOrd="0" presId="urn:microsoft.com/office/officeart/2018/5/layout/IconCircleLabelList"/>
    <dgm:cxn modelId="{B82B3317-DD75-45C9-929A-A5D604C5894C}" type="presParOf" srcId="{447C1698-D8BA-482F-B2B3-4D057D5904DE}" destId="{305627C7-29DB-4BDB-AC0F-92556608C7DC}" srcOrd="2" destOrd="0" presId="urn:microsoft.com/office/officeart/2018/5/layout/IconCircleLabelList"/>
    <dgm:cxn modelId="{E649072E-BADA-4727-9259-40F6B22AD76F}" type="presParOf" srcId="{305627C7-29DB-4BDB-AC0F-92556608C7DC}" destId="{D527B0E7-C565-4480-9E63-19CC6C0C9332}" srcOrd="0" destOrd="0" presId="urn:microsoft.com/office/officeart/2018/5/layout/IconCircleLabelList"/>
    <dgm:cxn modelId="{53F5E24A-2A2B-47E1-8875-3C608A04F5D7}" type="presParOf" srcId="{305627C7-29DB-4BDB-AC0F-92556608C7DC}" destId="{324A0DBF-08CB-4EF8-AB72-1708D2519CA1}" srcOrd="1" destOrd="0" presId="urn:microsoft.com/office/officeart/2018/5/layout/IconCircleLabelList"/>
    <dgm:cxn modelId="{D69FD10A-2F1A-40F0-85FB-10F545813A8E}" type="presParOf" srcId="{305627C7-29DB-4BDB-AC0F-92556608C7DC}" destId="{8F0D5646-B16C-4539-AEED-F96421C57C64}" srcOrd="2" destOrd="0" presId="urn:microsoft.com/office/officeart/2018/5/layout/IconCircleLabelList"/>
    <dgm:cxn modelId="{0856F903-F3F4-4758-A83C-00EFEA65CCF1}" type="presParOf" srcId="{305627C7-29DB-4BDB-AC0F-92556608C7DC}" destId="{BC7D30E1-90E3-4F70-8C49-0AB82627E932}" srcOrd="3" destOrd="0" presId="urn:microsoft.com/office/officeart/2018/5/layout/IconCircleLabelList"/>
    <dgm:cxn modelId="{DB5ECBBD-EC62-4DEF-86C4-ACC1409C9149}" type="presParOf" srcId="{447C1698-D8BA-482F-B2B3-4D057D5904DE}" destId="{2C7D866F-E278-47DE-BCE6-2A5D937A5BAE}" srcOrd="3" destOrd="0" presId="urn:microsoft.com/office/officeart/2018/5/layout/IconCircleLabelList"/>
    <dgm:cxn modelId="{36238FC4-2A79-4B9B-81BC-5A1071ABABE3}" type="presParOf" srcId="{447C1698-D8BA-482F-B2B3-4D057D5904DE}" destId="{A7A92246-9FEA-4B46-9FE4-AD437CC2BC4F}" srcOrd="4" destOrd="0" presId="urn:microsoft.com/office/officeart/2018/5/layout/IconCircleLabelList"/>
    <dgm:cxn modelId="{E8DFDC3A-F3A5-40AD-BCCE-9410065CFE7E}" type="presParOf" srcId="{A7A92246-9FEA-4B46-9FE4-AD437CC2BC4F}" destId="{130E9530-DD0E-4A31-839C-B57CBEBD9288}" srcOrd="0" destOrd="0" presId="urn:microsoft.com/office/officeart/2018/5/layout/IconCircleLabelList"/>
    <dgm:cxn modelId="{F322C108-C1E7-4C61-B3A8-58CE1F83A653}" type="presParOf" srcId="{A7A92246-9FEA-4B46-9FE4-AD437CC2BC4F}" destId="{7658E4C8-1722-4AF5-8061-79A90156B8D0}" srcOrd="1" destOrd="0" presId="urn:microsoft.com/office/officeart/2018/5/layout/IconCircleLabelList"/>
    <dgm:cxn modelId="{5EC85924-BC8C-4FEB-9954-3985D2E5B43F}" type="presParOf" srcId="{A7A92246-9FEA-4B46-9FE4-AD437CC2BC4F}" destId="{68A3AC5A-78D9-47B9-9D50-10B3D76D2BAB}" srcOrd="2" destOrd="0" presId="urn:microsoft.com/office/officeart/2018/5/layout/IconCircleLabelList"/>
    <dgm:cxn modelId="{5D3ABBC9-C5DF-4037-975B-CF19EE4511C8}" type="presParOf" srcId="{A7A92246-9FEA-4B46-9FE4-AD437CC2BC4F}" destId="{E521617B-9E4F-43AD-B364-B707943400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E3C386-3711-45EA-BB90-0D631FCB6A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BC52D9-F608-480A-85AF-8509A6D99E24}">
      <dgm:prSet/>
      <dgm:spPr/>
      <dgm:t>
        <a:bodyPr/>
        <a:lstStyle/>
        <a:p>
          <a:r>
            <a:rPr lang="en-US"/>
            <a:t>LeNet-5 architecture - pioneering CNN for digit recognition [LeCun, 1998].</a:t>
          </a:r>
        </a:p>
      </dgm:t>
    </dgm:pt>
    <dgm:pt modelId="{73EF0327-C1A2-4BEF-AF82-71C65DF5046B}" type="parTrans" cxnId="{527E849B-5948-4874-AF2B-189D285E271C}">
      <dgm:prSet/>
      <dgm:spPr/>
      <dgm:t>
        <a:bodyPr/>
        <a:lstStyle/>
        <a:p>
          <a:endParaRPr lang="en-US"/>
        </a:p>
      </dgm:t>
    </dgm:pt>
    <dgm:pt modelId="{59BBCAF7-AD56-4E73-8972-A95DE61AFB56}" type="sibTrans" cxnId="{527E849B-5948-4874-AF2B-189D285E271C}">
      <dgm:prSet/>
      <dgm:spPr/>
      <dgm:t>
        <a:bodyPr/>
        <a:lstStyle/>
        <a:p>
          <a:endParaRPr lang="en-US"/>
        </a:p>
      </dgm:t>
    </dgm:pt>
    <dgm:pt modelId="{F85256A6-4CB2-487F-B53F-D180FBDE9296}">
      <dgm:prSet/>
      <dgm:spPr/>
      <dgm:t>
        <a:bodyPr/>
        <a:lstStyle/>
        <a:p>
          <a:r>
            <a:rPr lang="en-US"/>
            <a:t>Dropout prevents overfitting in neural networks [Srivastava, 2014].</a:t>
          </a:r>
        </a:p>
      </dgm:t>
    </dgm:pt>
    <dgm:pt modelId="{52906816-1284-42B5-AB1B-DD5B76AA4952}" type="parTrans" cxnId="{58D91E93-7C21-4E98-972C-1FF51CF58ED7}">
      <dgm:prSet/>
      <dgm:spPr/>
      <dgm:t>
        <a:bodyPr/>
        <a:lstStyle/>
        <a:p>
          <a:endParaRPr lang="en-US"/>
        </a:p>
      </dgm:t>
    </dgm:pt>
    <dgm:pt modelId="{88D11B98-B268-462F-8E8F-C7ED29D78D78}" type="sibTrans" cxnId="{58D91E93-7C21-4E98-972C-1FF51CF58ED7}">
      <dgm:prSet/>
      <dgm:spPr/>
      <dgm:t>
        <a:bodyPr/>
        <a:lstStyle/>
        <a:p>
          <a:endParaRPr lang="en-US"/>
        </a:p>
      </dgm:t>
    </dgm:pt>
    <dgm:pt modelId="{CE115545-C29B-4DDB-B724-5E2027CAF188}">
      <dgm:prSet/>
      <dgm:spPr/>
      <dgm:t>
        <a:bodyPr/>
        <a:lstStyle/>
        <a:p>
          <a:r>
            <a:rPr lang="en-US"/>
            <a:t>Batch Normalization accelerates stable training [Ioffe &amp; Szegedy, 2015].</a:t>
          </a:r>
        </a:p>
      </dgm:t>
    </dgm:pt>
    <dgm:pt modelId="{C89EA818-69B5-49CC-A2FA-75A0476E0916}" type="parTrans" cxnId="{FD586147-8AC0-4C56-A148-0670830A8D61}">
      <dgm:prSet/>
      <dgm:spPr/>
      <dgm:t>
        <a:bodyPr/>
        <a:lstStyle/>
        <a:p>
          <a:endParaRPr lang="en-US"/>
        </a:p>
      </dgm:t>
    </dgm:pt>
    <dgm:pt modelId="{18DA7473-CFC6-4F18-A589-050F2191B92D}" type="sibTrans" cxnId="{FD586147-8AC0-4C56-A148-0670830A8D61}">
      <dgm:prSet/>
      <dgm:spPr/>
      <dgm:t>
        <a:bodyPr/>
        <a:lstStyle/>
        <a:p>
          <a:endParaRPr lang="en-US"/>
        </a:p>
      </dgm:t>
    </dgm:pt>
    <dgm:pt modelId="{EF3869A2-DC1B-460D-857F-C6D916A92630}">
      <dgm:prSet/>
      <dgm:spPr/>
      <dgm:t>
        <a:bodyPr/>
        <a:lstStyle/>
        <a:p>
          <a:r>
            <a:rPr lang="en-US"/>
            <a:t>Adam optimizer ensures fast, adaptive convergence [Kingma &amp; Ba, 2014].</a:t>
          </a:r>
        </a:p>
      </dgm:t>
    </dgm:pt>
    <dgm:pt modelId="{F5C58CA3-4C90-43ED-A89A-3C4ABB787AD0}" type="parTrans" cxnId="{0DA66EBD-023F-4193-83A2-796F366B823D}">
      <dgm:prSet/>
      <dgm:spPr/>
      <dgm:t>
        <a:bodyPr/>
        <a:lstStyle/>
        <a:p>
          <a:endParaRPr lang="en-US"/>
        </a:p>
      </dgm:t>
    </dgm:pt>
    <dgm:pt modelId="{A8C12602-42F1-464B-9489-EBE41A9B3F16}" type="sibTrans" cxnId="{0DA66EBD-023F-4193-83A2-796F366B823D}">
      <dgm:prSet/>
      <dgm:spPr/>
      <dgm:t>
        <a:bodyPr/>
        <a:lstStyle/>
        <a:p>
          <a:endParaRPr lang="en-US"/>
        </a:p>
      </dgm:t>
    </dgm:pt>
    <dgm:pt modelId="{93F4CFB2-C491-4331-AAF1-DA2B49D230C9}" type="pres">
      <dgm:prSet presAssocID="{B8E3C386-3711-45EA-BB90-0D631FCB6AA2}" presName="root" presStyleCnt="0">
        <dgm:presLayoutVars>
          <dgm:dir/>
          <dgm:resizeHandles val="exact"/>
        </dgm:presLayoutVars>
      </dgm:prSet>
      <dgm:spPr/>
    </dgm:pt>
    <dgm:pt modelId="{8158C0F1-96D5-493C-BA7F-4DDAB6CDC278}" type="pres">
      <dgm:prSet presAssocID="{B8E3C386-3711-45EA-BB90-0D631FCB6AA2}" presName="container" presStyleCnt="0">
        <dgm:presLayoutVars>
          <dgm:dir/>
          <dgm:resizeHandles val="exact"/>
        </dgm:presLayoutVars>
      </dgm:prSet>
      <dgm:spPr/>
    </dgm:pt>
    <dgm:pt modelId="{02C9DCEA-9008-415F-B175-D3304D189072}" type="pres">
      <dgm:prSet presAssocID="{6FBC52D9-F608-480A-85AF-8509A6D99E24}" presName="compNode" presStyleCnt="0"/>
      <dgm:spPr/>
    </dgm:pt>
    <dgm:pt modelId="{A8F802B5-F694-4E3D-89A5-D8376539E5F6}" type="pres">
      <dgm:prSet presAssocID="{6FBC52D9-F608-480A-85AF-8509A6D99E24}" presName="iconBgRect" presStyleLbl="bgShp" presStyleIdx="0" presStyleCnt="4"/>
      <dgm:spPr/>
    </dgm:pt>
    <dgm:pt modelId="{01CEF63A-A212-423F-86E1-D9657489C3E6}" type="pres">
      <dgm:prSet presAssocID="{6FBC52D9-F608-480A-85AF-8509A6D99E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D201C6-F666-4960-8ADE-18C7B6F077F9}" type="pres">
      <dgm:prSet presAssocID="{6FBC52D9-F608-480A-85AF-8509A6D99E24}" presName="spaceRect" presStyleCnt="0"/>
      <dgm:spPr/>
    </dgm:pt>
    <dgm:pt modelId="{7EE8A058-E4BC-436A-AE91-8AC584D792A8}" type="pres">
      <dgm:prSet presAssocID="{6FBC52D9-F608-480A-85AF-8509A6D99E24}" presName="textRect" presStyleLbl="revTx" presStyleIdx="0" presStyleCnt="4">
        <dgm:presLayoutVars>
          <dgm:chMax val="1"/>
          <dgm:chPref val="1"/>
        </dgm:presLayoutVars>
      </dgm:prSet>
      <dgm:spPr/>
    </dgm:pt>
    <dgm:pt modelId="{DC915C34-C96A-46C7-ACD1-260DC94E8E38}" type="pres">
      <dgm:prSet presAssocID="{59BBCAF7-AD56-4E73-8972-A95DE61AFB56}" presName="sibTrans" presStyleLbl="sibTrans2D1" presStyleIdx="0" presStyleCnt="0"/>
      <dgm:spPr/>
    </dgm:pt>
    <dgm:pt modelId="{58183CD6-BBB9-4A81-93F5-489BCBDB30E7}" type="pres">
      <dgm:prSet presAssocID="{F85256A6-4CB2-487F-B53F-D180FBDE9296}" presName="compNode" presStyleCnt="0"/>
      <dgm:spPr/>
    </dgm:pt>
    <dgm:pt modelId="{D868F766-7A88-4669-833B-B73C3097020E}" type="pres">
      <dgm:prSet presAssocID="{F85256A6-4CB2-487F-B53F-D180FBDE9296}" presName="iconBgRect" presStyleLbl="bgShp" presStyleIdx="1" presStyleCnt="4"/>
      <dgm:spPr/>
    </dgm:pt>
    <dgm:pt modelId="{A714F6CB-66EE-4832-834A-3A003A0B1F34}" type="pres">
      <dgm:prSet presAssocID="{F85256A6-4CB2-487F-B53F-D180FBDE92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0B0E4559-A322-444F-993A-E21F00805BFA}" type="pres">
      <dgm:prSet presAssocID="{F85256A6-4CB2-487F-B53F-D180FBDE9296}" presName="spaceRect" presStyleCnt="0"/>
      <dgm:spPr/>
    </dgm:pt>
    <dgm:pt modelId="{898C1120-DABA-4072-A478-8D833707C006}" type="pres">
      <dgm:prSet presAssocID="{F85256A6-4CB2-487F-B53F-D180FBDE9296}" presName="textRect" presStyleLbl="revTx" presStyleIdx="1" presStyleCnt="4">
        <dgm:presLayoutVars>
          <dgm:chMax val="1"/>
          <dgm:chPref val="1"/>
        </dgm:presLayoutVars>
      </dgm:prSet>
      <dgm:spPr/>
    </dgm:pt>
    <dgm:pt modelId="{EA138957-9091-451A-9926-C0C4C0DFCBE8}" type="pres">
      <dgm:prSet presAssocID="{88D11B98-B268-462F-8E8F-C7ED29D78D78}" presName="sibTrans" presStyleLbl="sibTrans2D1" presStyleIdx="0" presStyleCnt="0"/>
      <dgm:spPr/>
    </dgm:pt>
    <dgm:pt modelId="{7DA7CC75-AC36-4790-BE81-9F91CC3722C8}" type="pres">
      <dgm:prSet presAssocID="{CE115545-C29B-4DDB-B724-5E2027CAF188}" presName="compNode" presStyleCnt="0"/>
      <dgm:spPr/>
    </dgm:pt>
    <dgm:pt modelId="{F98C0B67-0FBC-4393-8C45-D6A5D71725A5}" type="pres">
      <dgm:prSet presAssocID="{CE115545-C29B-4DDB-B724-5E2027CAF188}" presName="iconBgRect" presStyleLbl="bgShp" presStyleIdx="2" presStyleCnt="4"/>
      <dgm:spPr/>
    </dgm:pt>
    <dgm:pt modelId="{683B351C-6D90-4273-B129-AA6A19A6F025}" type="pres">
      <dgm:prSet presAssocID="{CE115545-C29B-4DDB-B724-5E2027CAF1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0CB3C1F-440C-41DE-AF27-D648DBFDE734}" type="pres">
      <dgm:prSet presAssocID="{CE115545-C29B-4DDB-B724-5E2027CAF188}" presName="spaceRect" presStyleCnt="0"/>
      <dgm:spPr/>
    </dgm:pt>
    <dgm:pt modelId="{C400BCD4-08D7-4E44-A3C8-3017F76F5D35}" type="pres">
      <dgm:prSet presAssocID="{CE115545-C29B-4DDB-B724-5E2027CAF188}" presName="textRect" presStyleLbl="revTx" presStyleIdx="2" presStyleCnt="4">
        <dgm:presLayoutVars>
          <dgm:chMax val="1"/>
          <dgm:chPref val="1"/>
        </dgm:presLayoutVars>
      </dgm:prSet>
      <dgm:spPr/>
    </dgm:pt>
    <dgm:pt modelId="{168D692A-08C6-4195-BBA6-662BFF862D43}" type="pres">
      <dgm:prSet presAssocID="{18DA7473-CFC6-4F18-A589-050F2191B92D}" presName="sibTrans" presStyleLbl="sibTrans2D1" presStyleIdx="0" presStyleCnt="0"/>
      <dgm:spPr/>
    </dgm:pt>
    <dgm:pt modelId="{25B57458-A7E8-45E1-B9A1-3AF9D3753E4B}" type="pres">
      <dgm:prSet presAssocID="{EF3869A2-DC1B-460D-857F-C6D916A92630}" presName="compNode" presStyleCnt="0"/>
      <dgm:spPr/>
    </dgm:pt>
    <dgm:pt modelId="{8022F935-7C92-4980-8B87-78E63D08AC96}" type="pres">
      <dgm:prSet presAssocID="{EF3869A2-DC1B-460D-857F-C6D916A92630}" presName="iconBgRect" presStyleLbl="bgShp" presStyleIdx="3" presStyleCnt="4"/>
      <dgm:spPr/>
    </dgm:pt>
    <dgm:pt modelId="{0C22BE3D-44AE-42BB-8A49-8C5BDBBFAC3C}" type="pres">
      <dgm:prSet presAssocID="{EF3869A2-DC1B-460D-857F-C6D916A926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772F1D2-3F87-44B7-B2DE-6EE699E61DEF}" type="pres">
      <dgm:prSet presAssocID="{EF3869A2-DC1B-460D-857F-C6D916A92630}" presName="spaceRect" presStyleCnt="0"/>
      <dgm:spPr/>
    </dgm:pt>
    <dgm:pt modelId="{96B19503-052E-46E7-B4FC-FEDDB8A3BE94}" type="pres">
      <dgm:prSet presAssocID="{EF3869A2-DC1B-460D-857F-C6D916A926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531607-73EA-426A-AF31-96492666A922}" type="presOf" srcId="{18DA7473-CFC6-4F18-A589-050F2191B92D}" destId="{168D692A-08C6-4195-BBA6-662BFF862D43}" srcOrd="0" destOrd="0" presId="urn:microsoft.com/office/officeart/2018/2/layout/IconCircleList"/>
    <dgm:cxn modelId="{73DE2F65-DBA9-4735-992B-ADA341F26A68}" type="presOf" srcId="{EF3869A2-DC1B-460D-857F-C6D916A92630}" destId="{96B19503-052E-46E7-B4FC-FEDDB8A3BE94}" srcOrd="0" destOrd="0" presId="urn:microsoft.com/office/officeart/2018/2/layout/IconCircleList"/>
    <dgm:cxn modelId="{FD586147-8AC0-4C56-A148-0670830A8D61}" srcId="{B8E3C386-3711-45EA-BB90-0D631FCB6AA2}" destId="{CE115545-C29B-4DDB-B724-5E2027CAF188}" srcOrd="2" destOrd="0" parTransId="{C89EA818-69B5-49CC-A2FA-75A0476E0916}" sibTransId="{18DA7473-CFC6-4F18-A589-050F2191B92D}"/>
    <dgm:cxn modelId="{5F919A67-DC96-4562-8279-2F762BD07DE2}" type="presOf" srcId="{F85256A6-4CB2-487F-B53F-D180FBDE9296}" destId="{898C1120-DABA-4072-A478-8D833707C006}" srcOrd="0" destOrd="0" presId="urn:microsoft.com/office/officeart/2018/2/layout/IconCircleList"/>
    <dgm:cxn modelId="{4A4DB847-A6D6-4354-88E0-327F801B185F}" type="presOf" srcId="{6FBC52D9-F608-480A-85AF-8509A6D99E24}" destId="{7EE8A058-E4BC-436A-AE91-8AC584D792A8}" srcOrd="0" destOrd="0" presId="urn:microsoft.com/office/officeart/2018/2/layout/IconCircleList"/>
    <dgm:cxn modelId="{1EB8BB83-2FB9-4B6B-86FA-48E218723610}" type="presOf" srcId="{CE115545-C29B-4DDB-B724-5E2027CAF188}" destId="{C400BCD4-08D7-4E44-A3C8-3017F76F5D35}" srcOrd="0" destOrd="0" presId="urn:microsoft.com/office/officeart/2018/2/layout/IconCircleList"/>
    <dgm:cxn modelId="{E2CBC987-2277-4461-B96C-690EFBEF5917}" type="presOf" srcId="{88D11B98-B268-462F-8E8F-C7ED29D78D78}" destId="{EA138957-9091-451A-9926-C0C4C0DFCBE8}" srcOrd="0" destOrd="0" presId="urn:microsoft.com/office/officeart/2018/2/layout/IconCircleList"/>
    <dgm:cxn modelId="{58D91E93-7C21-4E98-972C-1FF51CF58ED7}" srcId="{B8E3C386-3711-45EA-BB90-0D631FCB6AA2}" destId="{F85256A6-4CB2-487F-B53F-D180FBDE9296}" srcOrd="1" destOrd="0" parTransId="{52906816-1284-42B5-AB1B-DD5B76AA4952}" sibTransId="{88D11B98-B268-462F-8E8F-C7ED29D78D78}"/>
    <dgm:cxn modelId="{527E849B-5948-4874-AF2B-189D285E271C}" srcId="{B8E3C386-3711-45EA-BB90-0D631FCB6AA2}" destId="{6FBC52D9-F608-480A-85AF-8509A6D99E24}" srcOrd="0" destOrd="0" parTransId="{73EF0327-C1A2-4BEF-AF82-71C65DF5046B}" sibTransId="{59BBCAF7-AD56-4E73-8972-A95DE61AFB56}"/>
    <dgm:cxn modelId="{1AA8129E-3FC7-4EBD-84EA-AE637C05966A}" type="presOf" srcId="{B8E3C386-3711-45EA-BB90-0D631FCB6AA2}" destId="{93F4CFB2-C491-4331-AAF1-DA2B49D230C9}" srcOrd="0" destOrd="0" presId="urn:microsoft.com/office/officeart/2018/2/layout/IconCircleList"/>
    <dgm:cxn modelId="{0DA66EBD-023F-4193-83A2-796F366B823D}" srcId="{B8E3C386-3711-45EA-BB90-0D631FCB6AA2}" destId="{EF3869A2-DC1B-460D-857F-C6D916A92630}" srcOrd="3" destOrd="0" parTransId="{F5C58CA3-4C90-43ED-A89A-3C4ABB787AD0}" sibTransId="{A8C12602-42F1-464B-9489-EBE41A9B3F16}"/>
    <dgm:cxn modelId="{75B644CE-D409-4721-BB38-395D33CCF527}" type="presOf" srcId="{59BBCAF7-AD56-4E73-8972-A95DE61AFB56}" destId="{DC915C34-C96A-46C7-ACD1-260DC94E8E38}" srcOrd="0" destOrd="0" presId="urn:microsoft.com/office/officeart/2018/2/layout/IconCircleList"/>
    <dgm:cxn modelId="{93F7208B-A1CE-4D7E-B1A8-5060941AE7D4}" type="presParOf" srcId="{93F4CFB2-C491-4331-AAF1-DA2B49D230C9}" destId="{8158C0F1-96D5-493C-BA7F-4DDAB6CDC278}" srcOrd="0" destOrd="0" presId="urn:microsoft.com/office/officeart/2018/2/layout/IconCircleList"/>
    <dgm:cxn modelId="{64956BD6-A058-4C26-A691-56036945BD5C}" type="presParOf" srcId="{8158C0F1-96D5-493C-BA7F-4DDAB6CDC278}" destId="{02C9DCEA-9008-415F-B175-D3304D189072}" srcOrd="0" destOrd="0" presId="urn:microsoft.com/office/officeart/2018/2/layout/IconCircleList"/>
    <dgm:cxn modelId="{257AA099-FF87-42DE-A62A-49E74A8A01EF}" type="presParOf" srcId="{02C9DCEA-9008-415F-B175-D3304D189072}" destId="{A8F802B5-F694-4E3D-89A5-D8376539E5F6}" srcOrd="0" destOrd="0" presId="urn:microsoft.com/office/officeart/2018/2/layout/IconCircleList"/>
    <dgm:cxn modelId="{C4B92DF6-BF92-4455-854D-26E35C93586A}" type="presParOf" srcId="{02C9DCEA-9008-415F-B175-D3304D189072}" destId="{01CEF63A-A212-423F-86E1-D9657489C3E6}" srcOrd="1" destOrd="0" presId="urn:microsoft.com/office/officeart/2018/2/layout/IconCircleList"/>
    <dgm:cxn modelId="{6F0A8A17-0828-48A3-9E40-1C6E43BDF72A}" type="presParOf" srcId="{02C9DCEA-9008-415F-B175-D3304D189072}" destId="{BED201C6-F666-4960-8ADE-18C7B6F077F9}" srcOrd="2" destOrd="0" presId="urn:microsoft.com/office/officeart/2018/2/layout/IconCircleList"/>
    <dgm:cxn modelId="{11FB5C33-A864-4F9F-98EF-892F7A284D59}" type="presParOf" srcId="{02C9DCEA-9008-415F-B175-D3304D189072}" destId="{7EE8A058-E4BC-436A-AE91-8AC584D792A8}" srcOrd="3" destOrd="0" presId="urn:microsoft.com/office/officeart/2018/2/layout/IconCircleList"/>
    <dgm:cxn modelId="{FA763CAB-0858-4CDE-951E-3BB490807874}" type="presParOf" srcId="{8158C0F1-96D5-493C-BA7F-4DDAB6CDC278}" destId="{DC915C34-C96A-46C7-ACD1-260DC94E8E38}" srcOrd="1" destOrd="0" presId="urn:microsoft.com/office/officeart/2018/2/layout/IconCircleList"/>
    <dgm:cxn modelId="{386A78E3-5B53-4D7B-BDB9-4850428D569E}" type="presParOf" srcId="{8158C0F1-96D5-493C-BA7F-4DDAB6CDC278}" destId="{58183CD6-BBB9-4A81-93F5-489BCBDB30E7}" srcOrd="2" destOrd="0" presId="urn:microsoft.com/office/officeart/2018/2/layout/IconCircleList"/>
    <dgm:cxn modelId="{1418E5A8-770F-4924-9401-F4AC7539B540}" type="presParOf" srcId="{58183CD6-BBB9-4A81-93F5-489BCBDB30E7}" destId="{D868F766-7A88-4669-833B-B73C3097020E}" srcOrd="0" destOrd="0" presId="urn:microsoft.com/office/officeart/2018/2/layout/IconCircleList"/>
    <dgm:cxn modelId="{521D672A-D01C-4AEA-8467-C34C2DCDF049}" type="presParOf" srcId="{58183CD6-BBB9-4A81-93F5-489BCBDB30E7}" destId="{A714F6CB-66EE-4832-834A-3A003A0B1F34}" srcOrd="1" destOrd="0" presId="urn:microsoft.com/office/officeart/2018/2/layout/IconCircleList"/>
    <dgm:cxn modelId="{D5C60269-ED79-407E-8606-FA347D46609A}" type="presParOf" srcId="{58183CD6-BBB9-4A81-93F5-489BCBDB30E7}" destId="{0B0E4559-A322-444F-993A-E21F00805BFA}" srcOrd="2" destOrd="0" presId="urn:microsoft.com/office/officeart/2018/2/layout/IconCircleList"/>
    <dgm:cxn modelId="{20B603FF-433F-491D-85AE-082459E54729}" type="presParOf" srcId="{58183CD6-BBB9-4A81-93F5-489BCBDB30E7}" destId="{898C1120-DABA-4072-A478-8D833707C006}" srcOrd="3" destOrd="0" presId="urn:microsoft.com/office/officeart/2018/2/layout/IconCircleList"/>
    <dgm:cxn modelId="{A34F1DE3-A4DE-47A4-A6B7-4A100279D3CB}" type="presParOf" srcId="{8158C0F1-96D5-493C-BA7F-4DDAB6CDC278}" destId="{EA138957-9091-451A-9926-C0C4C0DFCBE8}" srcOrd="3" destOrd="0" presId="urn:microsoft.com/office/officeart/2018/2/layout/IconCircleList"/>
    <dgm:cxn modelId="{6E7AFF52-CD56-4D43-A71B-33867865E7F7}" type="presParOf" srcId="{8158C0F1-96D5-493C-BA7F-4DDAB6CDC278}" destId="{7DA7CC75-AC36-4790-BE81-9F91CC3722C8}" srcOrd="4" destOrd="0" presId="urn:microsoft.com/office/officeart/2018/2/layout/IconCircleList"/>
    <dgm:cxn modelId="{60F9AB64-C55D-4ABD-99D4-24B3DDDB99D3}" type="presParOf" srcId="{7DA7CC75-AC36-4790-BE81-9F91CC3722C8}" destId="{F98C0B67-0FBC-4393-8C45-D6A5D71725A5}" srcOrd="0" destOrd="0" presId="urn:microsoft.com/office/officeart/2018/2/layout/IconCircleList"/>
    <dgm:cxn modelId="{9A9F9B10-2A3F-41CA-8E43-C96FE4F838FD}" type="presParOf" srcId="{7DA7CC75-AC36-4790-BE81-9F91CC3722C8}" destId="{683B351C-6D90-4273-B129-AA6A19A6F025}" srcOrd="1" destOrd="0" presId="urn:microsoft.com/office/officeart/2018/2/layout/IconCircleList"/>
    <dgm:cxn modelId="{09679DC1-F5F0-4671-BB60-690B7A2E1DBA}" type="presParOf" srcId="{7DA7CC75-AC36-4790-BE81-9F91CC3722C8}" destId="{B0CB3C1F-440C-41DE-AF27-D648DBFDE734}" srcOrd="2" destOrd="0" presId="urn:microsoft.com/office/officeart/2018/2/layout/IconCircleList"/>
    <dgm:cxn modelId="{69AA88DA-2D96-44F2-9180-C26C9AC18831}" type="presParOf" srcId="{7DA7CC75-AC36-4790-BE81-9F91CC3722C8}" destId="{C400BCD4-08D7-4E44-A3C8-3017F76F5D35}" srcOrd="3" destOrd="0" presId="urn:microsoft.com/office/officeart/2018/2/layout/IconCircleList"/>
    <dgm:cxn modelId="{8F644EC7-41EF-416E-B924-69E5165BBCC8}" type="presParOf" srcId="{8158C0F1-96D5-493C-BA7F-4DDAB6CDC278}" destId="{168D692A-08C6-4195-BBA6-662BFF862D43}" srcOrd="5" destOrd="0" presId="urn:microsoft.com/office/officeart/2018/2/layout/IconCircleList"/>
    <dgm:cxn modelId="{2BDFE38E-1BDC-43F7-B059-1A8481A49C0C}" type="presParOf" srcId="{8158C0F1-96D5-493C-BA7F-4DDAB6CDC278}" destId="{25B57458-A7E8-45E1-B9A1-3AF9D3753E4B}" srcOrd="6" destOrd="0" presId="urn:microsoft.com/office/officeart/2018/2/layout/IconCircleList"/>
    <dgm:cxn modelId="{8508E888-E466-49D6-A3A6-93D212F94E54}" type="presParOf" srcId="{25B57458-A7E8-45E1-B9A1-3AF9D3753E4B}" destId="{8022F935-7C92-4980-8B87-78E63D08AC96}" srcOrd="0" destOrd="0" presId="urn:microsoft.com/office/officeart/2018/2/layout/IconCircleList"/>
    <dgm:cxn modelId="{1688E053-05AB-4AF1-AEC5-4C581829D929}" type="presParOf" srcId="{25B57458-A7E8-45E1-B9A1-3AF9D3753E4B}" destId="{0C22BE3D-44AE-42BB-8A49-8C5BDBBFAC3C}" srcOrd="1" destOrd="0" presId="urn:microsoft.com/office/officeart/2018/2/layout/IconCircleList"/>
    <dgm:cxn modelId="{E6B3E586-2899-4265-B234-4FF865852113}" type="presParOf" srcId="{25B57458-A7E8-45E1-B9A1-3AF9D3753E4B}" destId="{8772F1D2-3F87-44B7-B2DE-6EE699E61DEF}" srcOrd="2" destOrd="0" presId="urn:microsoft.com/office/officeart/2018/2/layout/IconCircleList"/>
    <dgm:cxn modelId="{91FE7E3A-686A-44F4-9853-669A5EDA99A7}" type="presParOf" srcId="{25B57458-A7E8-45E1-B9A1-3AF9D3753E4B}" destId="{96B19503-052E-46E7-B4FC-FEDDB8A3BE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4DD69E-05BD-45DE-9640-57B3D10BAF10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4F3168-C992-4289-B2B8-92368DB09ADD}">
      <dgm:prSet/>
      <dgm:spPr/>
      <dgm:t>
        <a:bodyPr/>
        <a:lstStyle/>
        <a:p>
          <a:r>
            <a:rPr lang="en-US"/>
            <a:t>CNN based on LeNet-5 architecture.</a:t>
          </a:r>
        </a:p>
      </dgm:t>
    </dgm:pt>
    <dgm:pt modelId="{FAEC0A9F-9CCF-49B8-A4E5-3C5617AFBC0B}" type="parTrans" cxnId="{3F6555FF-3196-465A-A652-F8A21DDD4938}">
      <dgm:prSet/>
      <dgm:spPr/>
      <dgm:t>
        <a:bodyPr/>
        <a:lstStyle/>
        <a:p>
          <a:endParaRPr lang="en-US"/>
        </a:p>
      </dgm:t>
    </dgm:pt>
    <dgm:pt modelId="{7CF46ACD-0118-476D-A434-E26401609A7F}" type="sibTrans" cxnId="{3F6555FF-3196-465A-A652-F8A21DDD4938}">
      <dgm:prSet/>
      <dgm:spPr/>
      <dgm:t>
        <a:bodyPr/>
        <a:lstStyle/>
        <a:p>
          <a:endParaRPr lang="en-US"/>
        </a:p>
      </dgm:t>
    </dgm:pt>
    <dgm:pt modelId="{16557898-72A0-41CF-8A24-2CFBEB9B1E99}">
      <dgm:prSet/>
      <dgm:spPr/>
      <dgm:t>
        <a:bodyPr/>
        <a:lstStyle/>
        <a:p>
          <a:r>
            <a:rPr lang="en-US"/>
            <a:t>Layers: Conv2D + ReLU + BatchNorm + MaxPooling.</a:t>
          </a:r>
        </a:p>
      </dgm:t>
    </dgm:pt>
    <dgm:pt modelId="{BD9CE15E-4DC9-4E87-96BD-A5AB54A31DCF}" type="parTrans" cxnId="{2A19395D-DD0B-4EA4-8EFD-26819B2A2603}">
      <dgm:prSet/>
      <dgm:spPr/>
      <dgm:t>
        <a:bodyPr/>
        <a:lstStyle/>
        <a:p>
          <a:endParaRPr lang="en-US"/>
        </a:p>
      </dgm:t>
    </dgm:pt>
    <dgm:pt modelId="{2D250ECC-3332-4D87-988D-5177583857C0}" type="sibTrans" cxnId="{2A19395D-DD0B-4EA4-8EFD-26819B2A2603}">
      <dgm:prSet/>
      <dgm:spPr/>
      <dgm:t>
        <a:bodyPr/>
        <a:lstStyle/>
        <a:p>
          <a:endParaRPr lang="en-US"/>
        </a:p>
      </dgm:t>
    </dgm:pt>
    <dgm:pt modelId="{56D4BC2B-A6D9-49CF-BECA-01F61144361A}">
      <dgm:prSet/>
      <dgm:spPr/>
      <dgm:t>
        <a:bodyPr/>
        <a:lstStyle/>
        <a:p>
          <a:r>
            <a:rPr lang="en-US"/>
            <a:t>Fully connected layers with Dropout regularization.</a:t>
          </a:r>
        </a:p>
      </dgm:t>
    </dgm:pt>
    <dgm:pt modelId="{1D5576C9-4B13-4202-8E34-99BD776A9F56}" type="parTrans" cxnId="{E05661B7-BABE-433E-BB18-BC48BDA0B342}">
      <dgm:prSet/>
      <dgm:spPr/>
      <dgm:t>
        <a:bodyPr/>
        <a:lstStyle/>
        <a:p>
          <a:endParaRPr lang="en-US"/>
        </a:p>
      </dgm:t>
    </dgm:pt>
    <dgm:pt modelId="{5A009CF2-1068-48AC-B698-7B8A351FCE99}" type="sibTrans" cxnId="{E05661B7-BABE-433E-BB18-BC48BDA0B342}">
      <dgm:prSet/>
      <dgm:spPr/>
      <dgm:t>
        <a:bodyPr/>
        <a:lstStyle/>
        <a:p>
          <a:endParaRPr lang="en-US"/>
        </a:p>
      </dgm:t>
    </dgm:pt>
    <dgm:pt modelId="{2BF83DD2-4920-4F8A-BAA7-FBCE0B61343A}">
      <dgm:prSet/>
      <dgm:spPr/>
      <dgm:t>
        <a:bodyPr/>
        <a:lstStyle/>
        <a:p>
          <a:r>
            <a:rPr lang="en-US"/>
            <a:t>Softmax output layer for 10-class classification.</a:t>
          </a:r>
        </a:p>
      </dgm:t>
    </dgm:pt>
    <dgm:pt modelId="{6B00406C-9C35-486F-BCE5-34C5978CAC13}" type="parTrans" cxnId="{0E8329A9-7033-4D1E-98C6-5DCE9767379D}">
      <dgm:prSet/>
      <dgm:spPr/>
      <dgm:t>
        <a:bodyPr/>
        <a:lstStyle/>
        <a:p>
          <a:endParaRPr lang="en-US"/>
        </a:p>
      </dgm:t>
    </dgm:pt>
    <dgm:pt modelId="{040DB71E-79CD-49B2-8187-C938B624B6C9}" type="sibTrans" cxnId="{0E8329A9-7033-4D1E-98C6-5DCE9767379D}">
      <dgm:prSet/>
      <dgm:spPr/>
      <dgm:t>
        <a:bodyPr/>
        <a:lstStyle/>
        <a:p>
          <a:endParaRPr lang="en-US"/>
        </a:p>
      </dgm:t>
    </dgm:pt>
    <dgm:pt modelId="{6AB4FB67-52B6-4FA8-95C1-4183739F1A68}">
      <dgm:prSet/>
      <dgm:spPr/>
      <dgm:t>
        <a:bodyPr/>
        <a:lstStyle/>
        <a:p>
          <a:r>
            <a:rPr lang="en-US"/>
            <a:t>Optimizer: Adam - adaptive moment estimation.</a:t>
          </a:r>
        </a:p>
      </dgm:t>
    </dgm:pt>
    <dgm:pt modelId="{CC71C9DE-0993-4DE6-9949-311007ED18E3}" type="parTrans" cxnId="{DD4ECDCB-2B78-4830-AB88-146C56DDE4B0}">
      <dgm:prSet/>
      <dgm:spPr/>
      <dgm:t>
        <a:bodyPr/>
        <a:lstStyle/>
        <a:p>
          <a:endParaRPr lang="en-US"/>
        </a:p>
      </dgm:t>
    </dgm:pt>
    <dgm:pt modelId="{18B69DA5-B7E6-4150-AC32-E6571A388016}" type="sibTrans" cxnId="{DD4ECDCB-2B78-4830-AB88-146C56DDE4B0}">
      <dgm:prSet/>
      <dgm:spPr/>
      <dgm:t>
        <a:bodyPr/>
        <a:lstStyle/>
        <a:p>
          <a:endParaRPr lang="en-US"/>
        </a:p>
      </dgm:t>
    </dgm:pt>
    <dgm:pt modelId="{3C2DAA59-E045-4765-8A1D-69F6C25592A7}">
      <dgm:prSet/>
      <dgm:spPr/>
      <dgm:t>
        <a:bodyPr/>
        <a:lstStyle/>
        <a:p>
          <a:r>
            <a:rPr lang="en-US"/>
            <a:t>Loss Function: Cross Entropy Loss.</a:t>
          </a:r>
        </a:p>
      </dgm:t>
    </dgm:pt>
    <dgm:pt modelId="{CAE796E2-413F-4703-988A-B9C54AA9992E}" type="parTrans" cxnId="{38A8BB83-8835-4D38-A523-57512C1252D8}">
      <dgm:prSet/>
      <dgm:spPr/>
      <dgm:t>
        <a:bodyPr/>
        <a:lstStyle/>
        <a:p>
          <a:endParaRPr lang="en-US"/>
        </a:p>
      </dgm:t>
    </dgm:pt>
    <dgm:pt modelId="{097AD176-9468-4E4B-94ED-53D5AB3851DA}" type="sibTrans" cxnId="{38A8BB83-8835-4D38-A523-57512C1252D8}">
      <dgm:prSet/>
      <dgm:spPr/>
      <dgm:t>
        <a:bodyPr/>
        <a:lstStyle/>
        <a:p>
          <a:endParaRPr lang="en-US"/>
        </a:p>
      </dgm:t>
    </dgm:pt>
    <dgm:pt modelId="{161FD6FE-681A-4FFD-BB04-3C178BCBBFE5}" type="pres">
      <dgm:prSet presAssocID="{074DD69E-05BD-45DE-9640-57B3D10BAF10}" presName="diagram" presStyleCnt="0">
        <dgm:presLayoutVars>
          <dgm:dir/>
          <dgm:resizeHandles val="exact"/>
        </dgm:presLayoutVars>
      </dgm:prSet>
      <dgm:spPr/>
    </dgm:pt>
    <dgm:pt modelId="{5D43160A-E52C-43EB-95A2-1C2F3A2C5D4A}" type="pres">
      <dgm:prSet presAssocID="{B94F3168-C992-4289-B2B8-92368DB09ADD}" presName="node" presStyleLbl="node1" presStyleIdx="0" presStyleCnt="6">
        <dgm:presLayoutVars>
          <dgm:bulletEnabled val="1"/>
        </dgm:presLayoutVars>
      </dgm:prSet>
      <dgm:spPr/>
    </dgm:pt>
    <dgm:pt modelId="{4B58C870-60AE-4682-BF05-D9547D4BD296}" type="pres">
      <dgm:prSet presAssocID="{7CF46ACD-0118-476D-A434-E26401609A7F}" presName="sibTrans" presStyleCnt="0"/>
      <dgm:spPr/>
    </dgm:pt>
    <dgm:pt modelId="{43729953-41DB-4354-9994-E281D70C385E}" type="pres">
      <dgm:prSet presAssocID="{16557898-72A0-41CF-8A24-2CFBEB9B1E99}" presName="node" presStyleLbl="node1" presStyleIdx="1" presStyleCnt="6">
        <dgm:presLayoutVars>
          <dgm:bulletEnabled val="1"/>
        </dgm:presLayoutVars>
      </dgm:prSet>
      <dgm:spPr/>
    </dgm:pt>
    <dgm:pt modelId="{03553CCE-A903-472D-B5F8-21DDCD03DF8A}" type="pres">
      <dgm:prSet presAssocID="{2D250ECC-3332-4D87-988D-5177583857C0}" presName="sibTrans" presStyleCnt="0"/>
      <dgm:spPr/>
    </dgm:pt>
    <dgm:pt modelId="{F1C372FE-355D-473F-B333-D1B2A1586152}" type="pres">
      <dgm:prSet presAssocID="{56D4BC2B-A6D9-49CF-BECA-01F61144361A}" presName="node" presStyleLbl="node1" presStyleIdx="2" presStyleCnt="6">
        <dgm:presLayoutVars>
          <dgm:bulletEnabled val="1"/>
        </dgm:presLayoutVars>
      </dgm:prSet>
      <dgm:spPr/>
    </dgm:pt>
    <dgm:pt modelId="{DBD7BD02-D513-42B7-89E4-766D616A3E15}" type="pres">
      <dgm:prSet presAssocID="{5A009CF2-1068-48AC-B698-7B8A351FCE99}" presName="sibTrans" presStyleCnt="0"/>
      <dgm:spPr/>
    </dgm:pt>
    <dgm:pt modelId="{47E92CBA-F022-4470-A3CE-C14486677AB3}" type="pres">
      <dgm:prSet presAssocID="{2BF83DD2-4920-4F8A-BAA7-FBCE0B61343A}" presName="node" presStyleLbl="node1" presStyleIdx="3" presStyleCnt="6">
        <dgm:presLayoutVars>
          <dgm:bulletEnabled val="1"/>
        </dgm:presLayoutVars>
      </dgm:prSet>
      <dgm:spPr/>
    </dgm:pt>
    <dgm:pt modelId="{2AFE90EC-228B-4D26-B4B6-04D608873DA2}" type="pres">
      <dgm:prSet presAssocID="{040DB71E-79CD-49B2-8187-C938B624B6C9}" presName="sibTrans" presStyleCnt="0"/>
      <dgm:spPr/>
    </dgm:pt>
    <dgm:pt modelId="{5E75D37F-2E43-4352-B7A8-837D6559A502}" type="pres">
      <dgm:prSet presAssocID="{6AB4FB67-52B6-4FA8-95C1-4183739F1A68}" presName="node" presStyleLbl="node1" presStyleIdx="4" presStyleCnt="6">
        <dgm:presLayoutVars>
          <dgm:bulletEnabled val="1"/>
        </dgm:presLayoutVars>
      </dgm:prSet>
      <dgm:spPr/>
    </dgm:pt>
    <dgm:pt modelId="{43C5937D-E216-43BB-94C1-29272A67A526}" type="pres">
      <dgm:prSet presAssocID="{18B69DA5-B7E6-4150-AC32-E6571A388016}" presName="sibTrans" presStyleCnt="0"/>
      <dgm:spPr/>
    </dgm:pt>
    <dgm:pt modelId="{5AC5157E-6188-4C4D-B4E5-EEF7564AA2AA}" type="pres">
      <dgm:prSet presAssocID="{3C2DAA59-E045-4765-8A1D-69F6C25592A7}" presName="node" presStyleLbl="node1" presStyleIdx="5" presStyleCnt="6">
        <dgm:presLayoutVars>
          <dgm:bulletEnabled val="1"/>
        </dgm:presLayoutVars>
      </dgm:prSet>
      <dgm:spPr/>
    </dgm:pt>
  </dgm:ptLst>
  <dgm:cxnLst>
    <dgm:cxn modelId="{8EC2D605-6898-47F3-AA4A-938F35B1AE3A}" type="presOf" srcId="{3C2DAA59-E045-4765-8A1D-69F6C25592A7}" destId="{5AC5157E-6188-4C4D-B4E5-EEF7564AA2AA}" srcOrd="0" destOrd="0" presId="urn:microsoft.com/office/officeart/2005/8/layout/default"/>
    <dgm:cxn modelId="{23B67A0F-103C-4FD6-A284-E5A19E1FD6B9}" type="presOf" srcId="{074DD69E-05BD-45DE-9640-57B3D10BAF10}" destId="{161FD6FE-681A-4FFD-BB04-3C178BCBBFE5}" srcOrd="0" destOrd="0" presId="urn:microsoft.com/office/officeart/2005/8/layout/default"/>
    <dgm:cxn modelId="{2A19395D-DD0B-4EA4-8EFD-26819B2A2603}" srcId="{074DD69E-05BD-45DE-9640-57B3D10BAF10}" destId="{16557898-72A0-41CF-8A24-2CFBEB9B1E99}" srcOrd="1" destOrd="0" parTransId="{BD9CE15E-4DC9-4E87-96BD-A5AB54A31DCF}" sibTransId="{2D250ECC-3332-4D87-988D-5177583857C0}"/>
    <dgm:cxn modelId="{83A8C467-92DE-4BB4-A202-BD83D2B64F2B}" type="presOf" srcId="{56D4BC2B-A6D9-49CF-BECA-01F61144361A}" destId="{F1C372FE-355D-473F-B333-D1B2A1586152}" srcOrd="0" destOrd="0" presId="urn:microsoft.com/office/officeart/2005/8/layout/default"/>
    <dgm:cxn modelId="{A70EE650-DBD0-40E1-9C34-E7E7A7D918A1}" type="presOf" srcId="{6AB4FB67-52B6-4FA8-95C1-4183739F1A68}" destId="{5E75D37F-2E43-4352-B7A8-837D6559A502}" srcOrd="0" destOrd="0" presId="urn:microsoft.com/office/officeart/2005/8/layout/default"/>
    <dgm:cxn modelId="{38A8BB83-8835-4D38-A523-57512C1252D8}" srcId="{074DD69E-05BD-45DE-9640-57B3D10BAF10}" destId="{3C2DAA59-E045-4765-8A1D-69F6C25592A7}" srcOrd="5" destOrd="0" parTransId="{CAE796E2-413F-4703-988A-B9C54AA9992E}" sibTransId="{097AD176-9468-4E4B-94ED-53D5AB3851DA}"/>
    <dgm:cxn modelId="{0B650E93-D843-4371-A44A-459419559D87}" type="presOf" srcId="{2BF83DD2-4920-4F8A-BAA7-FBCE0B61343A}" destId="{47E92CBA-F022-4470-A3CE-C14486677AB3}" srcOrd="0" destOrd="0" presId="urn:microsoft.com/office/officeart/2005/8/layout/default"/>
    <dgm:cxn modelId="{19CBCE98-F227-463C-8BEC-7C2BC959AB9D}" type="presOf" srcId="{16557898-72A0-41CF-8A24-2CFBEB9B1E99}" destId="{43729953-41DB-4354-9994-E281D70C385E}" srcOrd="0" destOrd="0" presId="urn:microsoft.com/office/officeart/2005/8/layout/default"/>
    <dgm:cxn modelId="{C7DB909A-F209-434C-B35F-9853DF71E0D5}" type="presOf" srcId="{B94F3168-C992-4289-B2B8-92368DB09ADD}" destId="{5D43160A-E52C-43EB-95A2-1C2F3A2C5D4A}" srcOrd="0" destOrd="0" presId="urn:microsoft.com/office/officeart/2005/8/layout/default"/>
    <dgm:cxn modelId="{0E8329A9-7033-4D1E-98C6-5DCE9767379D}" srcId="{074DD69E-05BD-45DE-9640-57B3D10BAF10}" destId="{2BF83DD2-4920-4F8A-BAA7-FBCE0B61343A}" srcOrd="3" destOrd="0" parTransId="{6B00406C-9C35-486F-BCE5-34C5978CAC13}" sibTransId="{040DB71E-79CD-49B2-8187-C938B624B6C9}"/>
    <dgm:cxn modelId="{E05661B7-BABE-433E-BB18-BC48BDA0B342}" srcId="{074DD69E-05BD-45DE-9640-57B3D10BAF10}" destId="{56D4BC2B-A6D9-49CF-BECA-01F61144361A}" srcOrd="2" destOrd="0" parTransId="{1D5576C9-4B13-4202-8E34-99BD776A9F56}" sibTransId="{5A009CF2-1068-48AC-B698-7B8A351FCE99}"/>
    <dgm:cxn modelId="{DD4ECDCB-2B78-4830-AB88-146C56DDE4B0}" srcId="{074DD69E-05BD-45DE-9640-57B3D10BAF10}" destId="{6AB4FB67-52B6-4FA8-95C1-4183739F1A68}" srcOrd="4" destOrd="0" parTransId="{CC71C9DE-0993-4DE6-9949-311007ED18E3}" sibTransId="{18B69DA5-B7E6-4150-AC32-E6571A388016}"/>
    <dgm:cxn modelId="{3F6555FF-3196-465A-A652-F8A21DDD4938}" srcId="{074DD69E-05BD-45DE-9640-57B3D10BAF10}" destId="{B94F3168-C992-4289-B2B8-92368DB09ADD}" srcOrd="0" destOrd="0" parTransId="{FAEC0A9F-9CCF-49B8-A4E5-3C5617AFBC0B}" sibTransId="{7CF46ACD-0118-476D-A434-E26401609A7F}"/>
    <dgm:cxn modelId="{62BA4F92-1EAC-4E39-A954-B27E99A327F7}" type="presParOf" srcId="{161FD6FE-681A-4FFD-BB04-3C178BCBBFE5}" destId="{5D43160A-E52C-43EB-95A2-1C2F3A2C5D4A}" srcOrd="0" destOrd="0" presId="urn:microsoft.com/office/officeart/2005/8/layout/default"/>
    <dgm:cxn modelId="{D3548809-6690-406E-AE6C-CCF995C2C744}" type="presParOf" srcId="{161FD6FE-681A-4FFD-BB04-3C178BCBBFE5}" destId="{4B58C870-60AE-4682-BF05-D9547D4BD296}" srcOrd="1" destOrd="0" presId="urn:microsoft.com/office/officeart/2005/8/layout/default"/>
    <dgm:cxn modelId="{F4089CF8-2C8D-4FB5-BA4E-A7017E4A072E}" type="presParOf" srcId="{161FD6FE-681A-4FFD-BB04-3C178BCBBFE5}" destId="{43729953-41DB-4354-9994-E281D70C385E}" srcOrd="2" destOrd="0" presId="urn:microsoft.com/office/officeart/2005/8/layout/default"/>
    <dgm:cxn modelId="{F74D64CE-EC18-49D6-8DC4-3D581F2E7ACD}" type="presParOf" srcId="{161FD6FE-681A-4FFD-BB04-3C178BCBBFE5}" destId="{03553CCE-A903-472D-B5F8-21DDCD03DF8A}" srcOrd="3" destOrd="0" presId="urn:microsoft.com/office/officeart/2005/8/layout/default"/>
    <dgm:cxn modelId="{78082B88-855D-4741-8CB8-88B2572B9223}" type="presParOf" srcId="{161FD6FE-681A-4FFD-BB04-3C178BCBBFE5}" destId="{F1C372FE-355D-473F-B333-D1B2A1586152}" srcOrd="4" destOrd="0" presId="urn:microsoft.com/office/officeart/2005/8/layout/default"/>
    <dgm:cxn modelId="{9BFB01F5-F6B1-41AE-9F28-5362EFB8CB55}" type="presParOf" srcId="{161FD6FE-681A-4FFD-BB04-3C178BCBBFE5}" destId="{DBD7BD02-D513-42B7-89E4-766D616A3E15}" srcOrd="5" destOrd="0" presId="urn:microsoft.com/office/officeart/2005/8/layout/default"/>
    <dgm:cxn modelId="{46C8A8B1-4F23-42FE-865F-AF8D8D3C0C9E}" type="presParOf" srcId="{161FD6FE-681A-4FFD-BB04-3C178BCBBFE5}" destId="{47E92CBA-F022-4470-A3CE-C14486677AB3}" srcOrd="6" destOrd="0" presId="urn:microsoft.com/office/officeart/2005/8/layout/default"/>
    <dgm:cxn modelId="{47CE3397-809D-4D70-964C-F3CAEE1C618A}" type="presParOf" srcId="{161FD6FE-681A-4FFD-BB04-3C178BCBBFE5}" destId="{2AFE90EC-228B-4D26-B4B6-04D608873DA2}" srcOrd="7" destOrd="0" presId="urn:microsoft.com/office/officeart/2005/8/layout/default"/>
    <dgm:cxn modelId="{2BFB2F2F-4186-4457-A451-D768448405FA}" type="presParOf" srcId="{161FD6FE-681A-4FFD-BB04-3C178BCBBFE5}" destId="{5E75D37F-2E43-4352-B7A8-837D6559A502}" srcOrd="8" destOrd="0" presId="urn:microsoft.com/office/officeart/2005/8/layout/default"/>
    <dgm:cxn modelId="{6B35919D-9733-4C56-BD69-B9E7738C564E}" type="presParOf" srcId="{161FD6FE-681A-4FFD-BB04-3C178BCBBFE5}" destId="{43C5937D-E216-43BB-94C1-29272A67A526}" srcOrd="9" destOrd="0" presId="urn:microsoft.com/office/officeart/2005/8/layout/default"/>
    <dgm:cxn modelId="{34C15DC4-0B67-4C25-B2E4-2369BFA85581}" type="presParOf" srcId="{161FD6FE-681A-4FFD-BB04-3C178BCBBFE5}" destId="{5AC5157E-6188-4C4D-B4E5-EEF7564AA2A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96A2B2-4648-4C89-8B73-97716CF8C6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796076-7DAD-4692-BD8F-CD2C780DBE41}">
      <dgm:prSet/>
      <dgm:spPr/>
      <dgm:t>
        <a:bodyPr/>
        <a:lstStyle/>
        <a:p>
          <a:r>
            <a:rPr lang="en-US" dirty="0"/>
            <a:t>Test accuracy: 9</a:t>
          </a:r>
          <a:r>
            <a:rPr lang="tr-TR" dirty="0"/>
            <a:t>9</a:t>
          </a:r>
          <a:r>
            <a:rPr lang="en-US" dirty="0"/>
            <a:t>.3%.</a:t>
          </a:r>
        </a:p>
      </dgm:t>
    </dgm:pt>
    <dgm:pt modelId="{9AEE94C8-861A-4D16-A33A-C3309B63B941}" type="parTrans" cxnId="{49A6BDC1-CB26-4CFE-9279-340C7035C474}">
      <dgm:prSet/>
      <dgm:spPr/>
      <dgm:t>
        <a:bodyPr/>
        <a:lstStyle/>
        <a:p>
          <a:endParaRPr lang="en-US"/>
        </a:p>
      </dgm:t>
    </dgm:pt>
    <dgm:pt modelId="{A7F6D78C-4329-4259-A8A0-6FB69B6EA957}" type="sibTrans" cxnId="{49A6BDC1-CB26-4CFE-9279-340C7035C474}">
      <dgm:prSet/>
      <dgm:spPr/>
      <dgm:t>
        <a:bodyPr/>
        <a:lstStyle/>
        <a:p>
          <a:endParaRPr lang="en-US"/>
        </a:p>
      </dgm:t>
    </dgm:pt>
    <dgm:pt modelId="{725F7544-D4C9-44DF-826F-BE53CA24EB6E}">
      <dgm:prSet/>
      <dgm:spPr/>
      <dgm:t>
        <a:bodyPr/>
        <a:lstStyle/>
        <a:p>
          <a:r>
            <a:rPr lang="en-US"/>
            <a:t>Fast and stable convergence with Adam optimizer.</a:t>
          </a:r>
        </a:p>
      </dgm:t>
    </dgm:pt>
    <dgm:pt modelId="{64DB9A10-8574-4307-B502-ABA5304BD98E}" type="parTrans" cxnId="{A3E78752-E273-4044-B3EA-F6A7371C860F}">
      <dgm:prSet/>
      <dgm:spPr/>
      <dgm:t>
        <a:bodyPr/>
        <a:lstStyle/>
        <a:p>
          <a:endParaRPr lang="en-US"/>
        </a:p>
      </dgm:t>
    </dgm:pt>
    <dgm:pt modelId="{6E6E6042-65C4-47CB-AF44-CF6D9CE2EC7E}" type="sibTrans" cxnId="{A3E78752-E273-4044-B3EA-F6A7371C860F}">
      <dgm:prSet/>
      <dgm:spPr/>
      <dgm:t>
        <a:bodyPr/>
        <a:lstStyle/>
        <a:p>
          <a:endParaRPr lang="en-US"/>
        </a:p>
      </dgm:t>
    </dgm:pt>
    <dgm:pt modelId="{D2EC72F0-296E-4493-9995-BD130891A59B}">
      <dgm:prSet/>
      <dgm:spPr/>
      <dgm:t>
        <a:bodyPr/>
        <a:lstStyle/>
        <a:p>
          <a:r>
            <a:rPr lang="en-US"/>
            <a:t>Minor misclassifications in visually similar digits (e.g., 4 &amp; 9).</a:t>
          </a:r>
        </a:p>
      </dgm:t>
    </dgm:pt>
    <dgm:pt modelId="{65298019-EF32-461A-8A4D-B0962A943B86}" type="parTrans" cxnId="{AF6C17FA-FD55-4B26-9230-F322D70784AB}">
      <dgm:prSet/>
      <dgm:spPr/>
      <dgm:t>
        <a:bodyPr/>
        <a:lstStyle/>
        <a:p>
          <a:endParaRPr lang="en-US"/>
        </a:p>
      </dgm:t>
    </dgm:pt>
    <dgm:pt modelId="{D6505E4B-5A59-403F-A685-B80526C2FFA7}" type="sibTrans" cxnId="{AF6C17FA-FD55-4B26-9230-F322D70784AB}">
      <dgm:prSet/>
      <dgm:spPr/>
      <dgm:t>
        <a:bodyPr/>
        <a:lstStyle/>
        <a:p>
          <a:endParaRPr lang="en-US"/>
        </a:p>
      </dgm:t>
    </dgm:pt>
    <dgm:pt modelId="{CBE402B6-6948-439E-AAF3-28594D8D6AFC}">
      <dgm:prSet/>
      <dgm:spPr/>
      <dgm:t>
        <a:bodyPr/>
        <a:lstStyle/>
        <a:p>
          <a:r>
            <a:rPr lang="en-US"/>
            <a:t>Model performance is comparable to state-of-the-art results.</a:t>
          </a:r>
        </a:p>
      </dgm:t>
    </dgm:pt>
    <dgm:pt modelId="{1955346F-B059-4270-B2D8-2E2B6B21798B}" type="parTrans" cxnId="{CC770DA2-823B-44F4-862A-908D415BF262}">
      <dgm:prSet/>
      <dgm:spPr/>
      <dgm:t>
        <a:bodyPr/>
        <a:lstStyle/>
        <a:p>
          <a:endParaRPr lang="en-US"/>
        </a:p>
      </dgm:t>
    </dgm:pt>
    <dgm:pt modelId="{8B499994-43E4-4C20-90F1-CCE8218BDE2C}" type="sibTrans" cxnId="{CC770DA2-823B-44F4-862A-908D415BF262}">
      <dgm:prSet/>
      <dgm:spPr/>
      <dgm:t>
        <a:bodyPr/>
        <a:lstStyle/>
        <a:p>
          <a:endParaRPr lang="en-US"/>
        </a:p>
      </dgm:t>
    </dgm:pt>
    <dgm:pt modelId="{2A4166ED-84EB-434C-B3AE-974314516E2D}" type="pres">
      <dgm:prSet presAssocID="{D096A2B2-4648-4C89-8B73-97716CF8C633}" presName="root" presStyleCnt="0">
        <dgm:presLayoutVars>
          <dgm:dir/>
          <dgm:resizeHandles val="exact"/>
        </dgm:presLayoutVars>
      </dgm:prSet>
      <dgm:spPr/>
    </dgm:pt>
    <dgm:pt modelId="{0B47EE5F-D800-479F-A68D-81CFF97C7C64}" type="pres">
      <dgm:prSet presAssocID="{D096A2B2-4648-4C89-8B73-97716CF8C633}" presName="container" presStyleCnt="0">
        <dgm:presLayoutVars>
          <dgm:dir/>
          <dgm:resizeHandles val="exact"/>
        </dgm:presLayoutVars>
      </dgm:prSet>
      <dgm:spPr/>
    </dgm:pt>
    <dgm:pt modelId="{071B05DE-949C-4D09-B262-823B6F217EC1}" type="pres">
      <dgm:prSet presAssocID="{54796076-7DAD-4692-BD8F-CD2C780DBE41}" presName="compNode" presStyleCnt="0"/>
      <dgm:spPr/>
    </dgm:pt>
    <dgm:pt modelId="{18501C19-5E69-446A-AE46-B0A6A34C7963}" type="pres">
      <dgm:prSet presAssocID="{54796076-7DAD-4692-BD8F-CD2C780DBE41}" presName="iconBgRect" presStyleLbl="bgShp" presStyleIdx="0" presStyleCnt="4"/>
      <dgm:spPr/>
    </dgm:pt>
    <dgm:pt modelId="{28E4FC57-70E5-4953-8870-AD20A6496001}" type="pres">
      <dgm:prSet presAssocID="{54796076-7DAD-4692-BD8F-CD2C780DBE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534B332-C644-4B75-96BE-51FD134FFD59}" type="pres">
      <dgm:prSet presAssocID="{54796076-7DAD-4692-BD8F-CD2C780DBE41}" presName="spaceRect" presStyleCnt="0"/>
      <dgm:spPr/>
    </dgm:pt>
    <dgm:pt modelId="{6219998F-00CE-403E-AFE0-91AA088AF5F3}" type="pres">
      <dgm:prSet presAssocID="{54796076-7DAD-4692-BD8F-CD2C780DBE41}" presName="textRect" presStyleLbl="revTx" presStyleIdx="0" presStyleCnt="4">
        <dgm:presLayoutVars>
          <dgm:chMax val="1"/>
          <dgm:chPref val="1"/>
        </dgm:presLayoutVars>
      </dgm:prSet>
      <dgm:spPr/>
    </dgm:pt>
    <dgm:pt modelId="{7C521305-4770-4D46-B241-9F8D50DDB3B0}" type="pres">
      <dgm:prSet presAssocID="{A7F6D78C-4329-4259-A8A0-6FB69B6EA957}" presName="sibTrans" presStyleLbl="sibTrans2D1" presStyleIdx="0" presStyleCnt="0"/>
      <dgm:spPr/>
    </dgm:pt>
    <dgm:pt modelId="{F81F3BA1-CA1A-480C-811D-AEFEEC68589E}" type="pres">
      <dgm:prSet presAssocID="{725F7544-D4C9-44DF-826F-BE53CA24EB6E}" presName="compNode" presStyleCnt="0"/>
      <dgm:spPr/>
    </dgm:pt>
    <dgm:pt modelId="{FACB5E8D-FD49-496C-A72D-2C41CB210FF1}" type="pres">
      <dgm:prSet presAssocID="{725F7544-D4C9-44DF-826F-BE53CA24EB6E}" presName="iconBgRect" presStyleLbl="bgShp" presStyleIdx="1" presStyleCnt="4"/>
      <dgm:spPr/>
    </dgm:pt>
    <dgm:pt modelId="{A9D9586B-8D45-4EE2-A570-68BBD93999DF}" type="pres">
      <dgm:prSet presAssocID="{725F7544-D4C9-44DF-826F-BE53CA24EB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5CD9E14-8F7C-42F6-A1DC-FAECEF025AFC}" type="pres">
      <dgm:prSet presAssocID="{725F7544-D4C9-44DF-826F-BE53CA24EB6E}" presName="spaceRect" presStyleCnt="0"/>
      <dgm:spPr/>
    </dgm:pt>
    <dgm:pt modelId="{518A577A-6B98-4C56-A18E-88B479A771AB}" type="pres">
      <dgm:prSet presAssocID="{725F7544-D4C9-44DF-826F-BE53CA24EB6E}" presName="textRect" presStyleLbl="revTx" presStyleIdx="1" presStyleCnt="4">
        <dgm:presLayoutVars>
          <dgm:chMax val="1"/>
          <dgm:chPref val="1"/>
        </dgm:presLayoutVars>
      </dgm:prSet>
      <dgm:spPr/>
    </dgm:pt>
    <dgm:pt modelId="{E6C4FD8A-2785-4E6F-B0BE-3240FCD4985A}" type="pres">
      <dgm:prSet presAssocID="{6E6E6042-65C4-47CB-AF44-CF6D9CE2EC7E}" presName="sibTrans" presStyleLbl="sibTrans2D1" presStyleIdx="0" presStyleCnt="0"/>
      <dgm:spPr/>
    </dgm:pt>
    <dgm:pt modelId="{6DCC938E-AF2A-49C2-AFA6-B009F69D070E}" type="pres">
      <dgm:prSet presAssocID="{D2EC72F0-296E-4493-9995-BD130891A59B}" presName="compNode" presStyleCnt="0"/>
      <dgm:spPr/>
    </dgm:pt>
    <dgm:pt modelId="{0EC7E9ED-FA07-416C-8EEA-5B64C6540000}" type="pres">
      <dgm:prSet presAssocID="{D2EC72F0-296E-4493-9995-BD130891A59B}" presName="iconBgRect" presStyleLbl="bgShp" presStyleIdx="2" presStyleCnt="4"/>
      <dgm:spPr/>
    </dgm:pt>
    <dgm:pt modelId="{5311E529-0E48-4A30-BA60-6E9E0BA4560C}" type="pres">
      <dgm:prSet presAssocID="{D2EC72F0-296E-4493-9995-BD130891A5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82F314C-E95A-4E08-B302-4C1C7F7DF5C1}" type="pres">
      <dgm:prSet presAssocID="{D2EC72F0-296E-4493-9995-BD130891A59B}" presName="spaceRect" presStyleCnt="0"/>
      <dgm:spPr/>
    </dgm:pt>
    <dgm:pt modelId="{E43A74B7-D81B-48C8-9B07-2650DFDE7300}" type="pres">
      <dgm:prSet presAssocID="{D2EC72F0-296E-4493-9995-BD130891A59B}" presName="textRect" presStyleLbl="revTx" presStyleIdx="2" presStyleCnt="4">
        <dgm:presLayoutVars>
          <dgm:chMax val="1"/>
          <dgm:chPref val="1"/>
        </dgm:presLayoutVars>
      </dgm:prSet>
      <dgm:spPr/>
    </dgm:pt>
    <dgm:pt modelId="{B93E49AA-5468-49E2-A994-80481EA6BCD0}" type="pres">
      <dgm:prSet presAssocID="{D6505E4B-5A59-403F-A685-B80526C2FFA7}" presName="sibTrans" presStyleLbl="sibTrans2D1" presStyleIdx="0" presStyleCnt="0"/>
      <dgm:spPr/>
    </dgm:pt>
    <dgm:pt modelId="{20513BC7-86F4-42F3-B10D-184371C1DC7D}" type="pres">
      <dgm:prSet presAssocID="{CBE402B6-6948-439E-AAF3-28594D8D6AFC}" presName="compNode" presStyleCnt="0"/>
      <dgm:spPr/>
    </dgm:pt>
    <dgm:pt modelId="{455E5073-5002-4DBC-B712-D3B8C156E7FC}" type="pres">
      <dgm:prSet presAssocID="{CBE402B6-6948-439E-AAF3-28594D8D6AFC}" presName="iconBgRect" presStyleLbl="bgShp" presStyleIdx="3" presStyleCnt="4"/>
      <dgm:spPr/>
    </dgm:pt>
    <dgm:pt modelId="{F39CF880-A105-4713-971A-848FA710CE7A}" type="pres">
      <dgm:prSet presAssocID="{CBE402B6-6948-439E-AAF3-28594D8D6A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C2C0629A-6A2F-4CEB-9A39-C2F87D938737}" type="pres">
      <dgm:prSet presAssocID="{CBE402B6-6948-439E-AAF3-28594D8D6AFC}" presName="spaceRect" presStyleCnt="0"/>
      <dgm:spPr/>
    </dgm:pt>
    <dgm:pt modelId="{11B0E182-F47F-44FB-B050-5116765F6174}" type="pres">
      <dgm:prSet presAssocID="{CBE402B6-6948-439E-AAF3-28594D8D6A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5BC230-0B85-4E32-9239-3194332EC4C3}" type="presOf" srcId="{D2EC72F0-296E-4493-9995-BD130891A59B}" destId="{E43A74B7-D81B-48C8-9B07-2650DFDE7300}" srcOrd="0" destOrd="0" presId="urn:microsoft.com/office/officeart/2018/2/layout/IconCircleList"/>
    <dgm:cxn modelId="{0E0ED24C-6BCA-438A-95E9-6322839DB921}" type="presOf" srcId="{A7F6D78C-4329-4259-A8A0-6FB69B6EA957}" destId="{7C521305-4770-4D46-B241-9F8D50DDB3B0}" srcOrd="0" destOrd="0" presId="urn:microsoft.com/office/officeart/2018/2/layout/IconCircleList"/>
    <dgm:cxn modelId="{A3E78752-E273-4044-B3EA-F6A7371C860F}" srcId="{D096A2B2-4648-4C89-8B73-97716CF8C633}" destId="{725F7544-D4C9-44DF-826F-BE53CA24EB6E}" srcOrd="1" destOrd="0" parTransId="{64DB9A10-8574-4307-B502-ABA5304BD98E}" sibTransId="{6E6E6042-65C4-47CB-AF44-CF6D9CE2EC7E}"/>
    <dgm:cxn modelId="{C7362689-C95C-4728-9D99-6B0CA923D12C}" type="presOf" srcId="{725F7544-D4C9-44DF-826F-BE53CA24EB6E}" destId="{518A577A-6B98-4C56-A18E-88B479A771AB}" srcOrd="0" destOrd="0" presId="urn:microsoft.com/office/officeart/2018/2/layout/IconCircleList"/>
    <dgm:cxn modelId="{8DAD298D-101B-43E1-BED1-B163935EAB4D}" type="presOf" srcId="{D6505E4B-5A59-403F-A685-B80526C2FFA7}" destId="{B93E49AA-5468-49E2-A994-80481EA6BCD0}" srcOrd="0" destOrd="0" presId="urn:microsoft.com/office/officeart/2018/2/layout/IconCircleList"/>
    <dgm:cxn modelId="{E17F0CA1-4494-4069-B890-9AB52ACD89F5}" type="presOf" srcId="{D096A2B2-4648-4C89-8B73-97716CF8C633}" destId="{2A4166ED-84EB-434C-B3AE-974314516E2D}" srcOrd="0" destOrd="0" presId="urn:microsoft.com/office/officeart/2018/2/layout/IconCircleList"/>
    <dgm:cxn modelId="{CC770DA2-823B-44F4-862A-908D415BF262}" srcId="{D096A2B2-4648-4C89-8B73-97716CF8C633}" destId="{CBE402B6-6948-439E-AAF3-28594D8D6AFC}" srcOrd="3" destOrd="0" parTransId="{1955346F-B059-4270-B2D8-2E2B6B21798B}" sibTransId="{8B499994-43E4-4C20-90F1-CCE8218BDE2C}"/>
    <dgm:cxn modelId="{A227C3A2-31B4-4025-88CD-FADAA9C82EE7}" type="presOf" srcId="{CBE402B6-6948-439E-AAF3-28594D8D6AFC}" destId="{11B0E182-F47F-44FB-B050-5116765F6174}" srcOrd="0" destOrd="0" presId="urn:microsoft.com/office/officeart/2018/2/layout/IconCircleList"/>
    <dgm:cxn modelId="{6F2D2DAD-E95B-4009-8981-665C0033C4B7}" type="presOf" srcId="{6E6E6042-65C4-47CB-AF44-CF6D9CE2EC7E}" destId="{E6C4FD8A-2785-4E6F-B0BE-3240FCD4985A}" srcOrd="0" destOrd="0" presId="urn:microsoft.com/office/officeart/2018/2/layout/IconCircleList"/>
    <dgm:cxn modelId="{1E0431B2-EF93-4D21-B0A1-DD5DCFDBCFD1}" type="presOf" srcId="{54796076-7DAD-4692-BD8F-CD2C780DBE41}" destId="{6219998F-00CE-403E-AFE0-91AA088AF5F3}" srcOrd="0" destOrd="0" presId="urn:microsoft.com/office/officeart/2018/2/layout/IconCircleList"/>
    <dgm:cxn modelId="{49A6BDC1-CB26-4CFE-9279-340C7035C474}" srcId="{D096A2B2-4648-4C89-8B73-97716CF8C633}" destId="{54796076-7DAD-4692-BD8F-CD2C780DBE41}" srcOrd="0" destOrd="0" parTransId="{9AEE94C8-861A-4D16-A33A-C3309B63B941}" sibTransId="{A7F6D78C-4329-4259-A8A0-6FB69B6EA957}"/>
    <dgm:cxn modelId="{AF6C17FA-FD55-4B26-9230-F322D70784AB}" srcId="{D096A2B2-4648-4C89-8B73-97716CF8C633}" destId="{D2EC72F0-296E-4493-9995-BD130891A59B}" srcOrd="2" destOrd="0" parTransId="{65298019-EF32-461A-8A4D-B0962A943B86}" sibTransId="{D6505E4B-5A59-403F-A685-B80526C2FFA7}"/>
    <dgm:cxn modelId="{75689A2B-93CD-4E90-8F1D-C70ED1873CDE}" type="presParOf" srcId="{2A4166ED-84EB-434C-B3AE-974314516E2D}" destId="{0B47EE5F-D800-479F-A68D-81CFF97C7C64}" srcOrd="0" destOrd="0" presId="urn:microsoft.com/office/officeart/2018/2/layout/IconCircleList"/>
    <dgm:cxn modelId="{E655DC0B-5104-4792-B1F2-DF0D1D182045}" type="presParOf" srcId="{0B47EE5F-D800-479F-A68D-81CFF97C7C64}" destId="{071B05DE-949C-4D09-B262-823B6F217EC1}" srcOrd="0" destOrd="0" presId="urn:microsoft.com/office/officeart/2018/2/layout/IconCircleList"/>
    <dgm:cxn modelId="{5489C992-2DC8-4D72-9DF2-AFC9900797B6}" type="presParOf" srcId="{071B05DE-949C-4D09-B262-823B6F217EC1}" destId="{18501C19-5E69-446A-AE46-B0A6A34C7963}" srcOrd="0" destOrd="0" presId="urn:microsoft.com/office/officeart/2018/2/layout/IconCircleList"/>
    <dgm:cxn modelId="{CECBF658-55FB-4CA0-B86F-8721430578FB}" type="presParOf" srcId="{071B05DE-949C-4D09-B262-823B6F217EC1}" destId="{28E4FC57-70E5-4953-8870-AD20A6496001}" srcOrd="1" destOrd="0" presId="urn:microsoft.com/office/officeart/2018/2/layout/IconCircleList"/>
    <dgm:cxn modelId="{E77C05DC-385D-46AA-8351-E47827C680C2}" type="presParOf" srcId="{071B05DE-949C-4D09-B262-823B6F217EC1}" destId="{9534B332-C644-4B75-96BE-51FD134FFD59}" srcOrd="2" destOrd="0" presId="urn:microsoft.com/office/officeart/2018/2/layout/IconCircleList"/>
    <dgm:cxn modelId="{C59DACCB-2D04-4346-99D5-E441BE6BF097}" type="presParOf" srcId="{071B05DE-949C-4D09-B262-823B6F217EC1}" destId="{6219998F-00CE-403E-AFE0-91AA088AF5F3}" srcOrd="3" destOrd="0" presId="urn:microsoft.com/office/officeart/2018/2/layout/IconCircleList"/>
    <dgm:cxn modelId="{155357E9-FBD2-4719-A7FE-79FDDA990D86}" type="presParOf" srcId="{0B47EE5F-D800-479F-A68D-81CFF97C7C64}" destId="{7C521305-4770-4D46-B241-9F8D50DDB3B0}" srcOrd="1" destOrd="0" presId="urn:microsoft.com/office/officeart/2018/2/layout/IconCircleList"/>
    <dgm:cxn modelId="{D9AFFF73-8999-41A9-9020-D820BAAE1524}" type="presParOf" srcId="{0B47EE5F-D800-479F-A68D-81CFF97C7C64}" destId="{F81F3BA1-CA1A-480C-811D-AEFEEC68589E}" srcOrd="2" destOrd="0" presId="urn:microsoft.com/office/officeart/2018/2/layout/IconCircleList"/>
    <dgm:cxn modelId="{A3282377-02A4-4692-8F30-27E5E709829B}" type="presParOf" srcId="{F81F3BA1-CA1A-480C-811D-AEFEEC68589E}" destId="{FACB5E8D-FD49-496C-A72D-2C41CB210FF1}" srcOrd="0" destOrd="0" presId="urn:microsoft.com/office/officeart/2018/2/layout/IconCircleList"/>
    <dgm:cxn modelId="{1D4D7839-A3DD-46A6-AF32-EDFFE053D72C}" type="presParOf" srcId="{F81F3BA1-CA1A-480C-811D-AEFEEC68589E}" destId="{A9D9586B-8D45-4EE2-A570-68BBD93999DF}" srcOrd="1" destOrd="0" presId="urn:microsoft.com/office/officeart/2018/2/layout/IconCircleList"/>
    <dgm:cxn modelId="{EFC8D603-F39D-43EC-8AB5-94F72AB2EFE2}" type="presParOf" srcId="{F81F3BA1-CA1A-480C-811D-AEFEEC68589E}" destId="{05CD9E14-8F7C-42F6-A1DC-FAECEF025AFC}" srcOrd="2" destOrd="0" presId="urn:microsoft.com/office/officeart/2018/2/layout/IconCircleList"/>
    <dgm:cxn modelId="{3A53F02C-DA4C-4B8F-8BB5-F09BF78187E3}" type="presParOf" srcId="{F81F3BA1-CA1A-480C-811D-AEFEEC68589E}" destId="{518A577A-6B98-4C56-A18E-88B479A771AB}" srcOrd="3" destOrd="0" presId="urn:microsoft.com/office/officeart/2018/2/layout/IconCircleList"/>
    <dgm:cxn modelId="{0F61A409-A4CA-47D3-9A4F-748E12C7DE74}" type="presParOf" srcId="{0B47EE5F-D800-479F-A68D-81CFF97C7C64}" destId="{E6C4FD8A-2785-4E6F-B0BE-3240FCD4985A}" srcOrd="3" destOrd="0" presId="urn:microsoft.com/office/officeart/2018/2/layout/IconCircleList"/>
    <dgm:cxn modelId="{5562A412-0CBC-4400-B520-FFEBC836CD9E}" type="presParOf" srcId="{0B47EE5F-D800-479F-A68D-81CFF97C7C64}" destId="{6DCC938E-AF2A-49C2-AFA6-B009F69D070E}" srcOrd="4" destOrd="0" presId="urn:microsoft.com/office/officeart/2018/2/layout/IconCircleList"/>
    <dgm:cxn modelId="{16D01523-CCF6-4E22-9CDC-EE5820B9B85D}" type="presParOf" srcId="{6DCC938E-AF2A-49C2-AFA6-B009F69D070E}" destId="{0EC7E9ED-FA07-416C-8EEA-5B64C6540000}" srcOrd="0" destOrd="0" presId="urn:microsoft.com/office/officeart/2018/2/layout/IconCircleList"/>
    <dgm:cxn modelId="{445808D3-052E-47DC-804A-D5E86C6573C5}" type="presParOf" srcId="{6DCC938E-AF2A-49C2-AFA6-B009F69D070E}" destId="{5311E529-0E48-4A30-BA60-6E9E0BA4560C}" srcOrd="1" destOrd="0" presId="urn:microsoft.com/office/officeart/2018/2/layout/IconCircleList"/>
    <dgm:cxn modelId="{8632AF17-FB42-4AA7-8A3D-D20897F5E7F3}" type="presParOf" srcId="{6DCC938E-AF2A-49C2-AFA6-B009F69D070E}" destId="{282F314C-E95A-4E08-B302-4C1C7F7DF5C1}" srcOrd="2" destOrd="0" presId="urn:microsoft.com/office/officeart/2018/2/layout/IconCircleList"/>
    <dgm:cxn modelId="{5C9538A6-066C-4A12-8B67-4F2BBC797313}" type="presParOf" srcId="{6DCC938E-AF2A-49C2-AFA6-B009F69D070E}" destId="{E43A74B7-D81B-48C8-9B07-2650DFDE7300}" srcOrd="3" destOrd="0" presId="urn:microsoft.com/office/officeart/2018/2/layout/IconCircleList"/>
    <dgm:cxn modelId="{F3686321-DD1F-4F50-BA9B-D7BB1EECE92B}" type="presParOf" srcId="{0B47EE5F-D800-479F-A68D-81CFF97C7C64}" destId="{B93E49AA-5468-49E2-A994-80481EA6BCD0}" srcOrd="5" destOrd="0" presId="urn:microsoft.com/office/officeart/2018/2/layout/IconCircleList"/>
    <dgm:cxn modelId="{D8C548BA-5E9F-41C8-A4D9-11E037636D9C}" type="presParOf" srcId="{0B47EE5F-D800-479F-A68D-81CFF97C7C64}" destId="{20513BC7-86F4-42F3-B10D-184371C1DC7D}" srcOrd="6" destOrd="0" presId="urn:microsoft.com/office/officeart/2018/2/layout/IconCircleList"/>
    <dgm:cxn modelId="{FFA942CE-39AD-4AD1-A6C0-766E44CB52DF}" type="presParOf" srcId="{20513BC7-86F4-42F3-B10D-184371C1DC7D}" destId="{455E5073-5002-4DBC-B712-D3B8C156E7FC}" srcOrd="0" destOrd="0" presId="urn:microsoft.com/office/officeart/2018/2/layout/IconCircleList"/>
    <dgm:cxn modelId="{B0FF70DC-655D-43D7-8996-A7490BD5A701}" type="presParOf" srcId="{20513BC7-86F4-42F3-B10D-184371C1DC7D}" destId="{F39CF880-A105-4713-971A-848FA710CE7A}" srcOrd="1" destOrd="0" presId="urn:microsoft.com/office/officeart/2018/2/layout/IconCircleList"/>
    <dgm:cxn modelId="{620AD086-3DC5-44D0-A3D8-2E4CAE50E93B}" type="presParOf" srcId="{20513BC7-86F4-42F3-B10D-184371C1DC7D}" destId="{C2C0629A-6A2F-4CEB-9A39-C2F87D938737}" srcOrd="2" destOrd="0" presId="urn:microsoft.com/office/officeart/2018/2/layout/IconCircleList"/>
    <dgm:cxn modelId="{90948B8A-8B37-43C4-ACFF-47C8EA38D1D1}" type="presParOf" srcId="{20513BC7-86F4-42F3-B10D-184371C1DC7D}" destId="{11B0E182-F47F-44FB-B050-5116765F61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58FEA0-9FC8-4B7C-90E4-DFEB18EDA8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24BFB84-CFE0-487E-B84C-0DD3CF58EC08}">
      <dgm:prSet/>
      <dgm:spPr/>
      <dgm:t>
        <a:bodyPr/>
        <a:lstStyle/>
        <a:p>
          <a:r>
            <a:rPr lang="en-US"/>
            <a:t>Adam ensured efficient, reliable convergence.</a:t>
          </a:r>
        </a:p>
      </dgm:t>
    </dgm:pt>
    <dgm:pt modelId="{7EB58EC2-1BE3-4A33-AEB8-A193EB496BBF}" type="parTrans" cxnId="{8CAA2E87-894D-44A3-A919-910613122290}">
      <dgm:prSet/>
      <dgm:spPr/>
      <dgm:t>
        <a:bodyPr/>
        <a:lstStyle/>
        <a:p>
          <a:endParaRPr lang="en-US"/>
        </a:p>
      </dgm:t>
    </dgm:pt>
    <dgm:pt modelId="{8ECA0FA0-06D6-4AEF-972B-5FADCEE3BB40}" type="sibTrans" cxnId="{8CAA2E87-894D-44A3-A919-910613122290}">
      <dgm:prSet/>
      <dgm:spPr/>
      <dgm:t>
        <a:bodyPr/>
        <a:lstStyle/>
        <a:p>
          <a:endParaRPr lang="en-US"/>
        </a:p>
      </dgm:t>
    </dgm:pt>
    <dgm:pt modelId="{4330D795-A056-41AE-B6C1-A4B7EB039F5B}">
      <dgm:prSet/>
      <dgm:spPr/>
      <dgm:t>
        <a:bodyPr/>
        <a:lstStyle/>
        <a:p>
          <a:r>
            <a:rPr lang="en-US"/>
            <a:t>Dropout &amp; BatchNorm reduced overfitting.</a:t>
          </a:r>
        </a:p>
      </dgm:t>
    </dgm:pt>
    <dgm:pt modelId="{FA33F296-B731-45CB-A18A-4DE77EFBE253}" type="parTrans" cxnId="{D52962F4-A062-482B-A475-29C4405BFF56}">
      <dgm:prSet/>
      <dgm:spPr/>
      <dgm:t>
        <a:bodyPr/>
        <a:lstStyle/>
        <a:p>
          <a:endParaRPr lang="en-US"/>
        </a:p>
      </dgm:t>
    </dgm:pt>
    <dgm:pt modelId="{81EBDDEE-6158-4940-B68F-10922E1F779B}" type="sibTrans" cxnId="{D52962F4-A062-482B-A475-29C4405BFF56}">
      <dgm:prSet/>
      <dgm:spPr/>
      <dgm:t>
        <a:bodyPr/>
        <a:lstStyle/>
        <a:p>
          <a:endParaRPr lang="en-US"/>
        </a:p>
      </dgm:t>
    </dgm:pt>
    <dgm:pt modelId="{FFF9AB74-38EE-49BA-A758-F3465997FA27}">
      <dgm:prSet/>
      <dgm:spPr/>
      <dgm:t>
        <a:bodyPr/>
        <a:lstStyle/>
        <a:p>
          <a:r>
            <a:rPr lang="en-US"/>
            <a:t>Convergence towards wide, stable minima in parameter space.</a:t>
          </a:r>
        </a:p>
      </dgm:t>
    </dgm:pt>
    <dgm:pt modelId="{52E485D6-160B-4B9B-A3D1-D195AFE56CC9}" type="parTrans" cxnId="{C0C792D5-E876-4112-9ADD-65C59B6F8F4C}">
      <dgm:prSet/>
      <dgm:spPr/>
      <dgm:t>
        <a:bodyPr/>
        <a:lstStyle/>
        <a:p>
          <a:endParaRPr lang="en-US"/>
        </a:p>
      </dgm:t>
    </dgm:pt>
    <dgm:pt modelId="{8CF85BBF-1A87-4F9B-99FD-73DCB3C35895}" type="sibTrans" cxnId="{C0C792D5-E876-4112-9ADD-65C59B6F8F4C}">
      <dgm:prSet/>
      <dgm:spPr/>
      <dgm:t>
        <a:bodyPr/>
        <a:lstStyle/>
        <a:p>
          <a:endParaRPr lang="en-US"/>
        </a:p>
      </dgm:t>
    </dgm:pt>
    <dgm:pt modelId="{A961C835-6951-4761-BEFA-65BD9F01FED1}" type="pres">
      <dgm:prSet presAssocID="{6C58FEA0-9FC8-4B7C-90E4-DFEB18EDA803}" presName="root" presStyleCnt="0">
        <dgm:presLayoutVars>
          <dgm:dir/>
          <dgm:resizeHandles val="exact"/>
        </dgm:presLayoutVars>
      </dgm:prSet>
      <dgm:spPr/>
    </dgm:pt>
    <dgm:pt modelId="{AA695D59-66D6-44A4-BA06-A813D1B47A32}" type="pres">
      <dgm:prSet presAssocID="{D24BFB84-CFE0-487E-B84C-0DD3CF58EC08}" presName="compNode" presStyleCnt="0"/>
      <dgm:spPr/>
    </dgm:pt>
    <dgm:pt modelId="{C38F15A4-9A7F-4D9D-8148-F122D468842B}" type="pres">
      <dgm:prSet presAssocID="{D24BFB84-CFE0-487E-B84C-0DD3CF58EC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E39E81D6-C644-4E64-9D8C-8C40F2332095}" type="pres">
      <dgm:prSet presAssocID="{D24BFB84-CFE0-487E-B84C-0DD3CF58EC08}" presName="spaceRect" presStyleCnt="0"/>
      <dgm:spPr/>
    </dgm:pt>
    <dgm:pt modelId="{02C85F5E-838C-4CC9-BD89-A899EF95A103}" type="pres">
      <dgm:prSet presAssocID="{D24BFB84-CFE0-487E-B84C-0DD3CF58EC08}" presName="textRect" presStyleLbl="revTx" presStyleIdx="0" presStyleCnt="3">
        <dgm:presLayoutVars>
          <dgm:chMax val="1"/>
          <dgm:chPref val="1"/>
        </dgm:presLayoutVars>
      </dgm:prSet>
      <dgm:spPr/>
    </dgm:pt>
    <dgm:pt modelId="{838600A4-2403-4200-A4E5-A43C0B76A66C}" type="pres">
      <dgm:prSet presAssocID="{8ECA0FA0-06D6-4AEF-972B-5FADCEE3BB40}" presName="sibTrans" presStyleCnt="0"/>
      <dgm:spPr/>
    </dgm:pt>
    <dgm:pt modelId="{B16EC6F6-0044-49C7-9DAD-11A25DAE8AFA}" type="pres">
      <dgm:prSet presAssocID="{4330D795-A056-41AE-B6C1-A4B7EB039F5B}" presName="compNode" presStyleCnt="0"/>
      <dgm:spPr/>
    </dgm:pt>
    <dgm:pt modelId="{9DBCD880-D237-4089-A61A-8B73AF456840}" type="pres">
      <dgm:prSet presAssocID="{4330D795-A056-41AE-B6C1-A4B7EB039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C4EE113-A108-45D8-AFC0-34FB3C6BBFFF}" type="pres">
      <dgm:prSet presAssocID="{4330D795-A056-41AE-B6C1-A4B7EB039F5B}" presName="spaceRect" presStyleCnt="0"/>
      <dgm:spPr/>
    </dgm:pt>
    <dgm:pt modelId="{920DD4C3-4220-413B-B15E-68FF1EEF3035}" type="pres">
      <dgm:prSet presAssocID="{4330D795-A056-41AE-B6C1-A4B7EB039F5B}" presName="textRect" presStyleLbl="revTx" presStyleIdx="1" presStyleCnt="3">
        <dgm:presLayoutVars>
          <dgm:chMax val="1"/>
          <dgm:chPref val="1"/>
        </dgm:presLayoutVars>
      </dgm:prSet>
      <dgm:spPr/>
    </dgm:pt>
    <dgm:pt modelId="{7A2F5331-6E77-4608-B3C3-AAEEE7BBC6CC}" type="pres">
      <dgm:prSet presAssocID="{81EBDDEE-6158-4940-B68F-10922E1F779B}" presName="sibTrans" presStyleCnt="0"/>
      <dgm:spPr/>
    </dgm:pt>
    <dgm:pt modelId="{58087B6E-1ADB-45FA-9CB8-5C4AB64AF625}" type="pres">
      <dgm:prSet presAssocID="{FFF9AB74-38EE-49BA-A758-F3465997FA27}" presName="compNode" presStyleCnt="0"/>
      <dgm:spPr/>
    </dgm:pt>
    <dgm:pt modelId="{98ACB4F0-46D8-4075-A108-909353044327}" type="pres">
      <dgm:prSet presAssocID="{FFF9AB74-38EE-49BA-A758-F3465997FA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4ECF696-E743-4553-B503-2DEBD78D6B33}" type="pres">
      <dgm:prSet presAssocID="{FFF9AB74-38EE-49BA-A758-F3465997FA27}" presName="spaceRect" presStyleCnt="0"/>
      <dgm:spPr/>
    </dgm:pt>
    <dgm:pt modelId="{4D32F449-8CA3-4EAE-B453-0A7DAA5DAB22}" type="pres">
      <dgm:prSet presAssocID="{FFF9AB74-38EE-49BA-A758-F3465997FA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BDDE44-5D47-4620-A297-07B7F2A5A6E3}" type="presOf" srcId="{FFF9AB74-38EE-49BA-A758-F3465997FA27}" destId="{4D32F449-8CA3-4EAE-B453-0A7DAA5DAB22}" srcOrd="0" destOrd="0" presId="urn:microsoft.com/office/officeart/2018/2/layout/IconLabelList"/>
    <dgm:cxn modelId="{342C576B-2D02-4A02-A88E-F318A4A26E39}" type="presOf" srcId="{4330D795-A056-41AE-B6C1-A4B7EB039F5B}" destId="{920DD4C3-4220-413B-B15E-68FF1EEF3035}" srcOrd="0" destOrd="0" presId="urn:microsoft.com/office/officeart/2018/2/layout/IconLabelList"/>
    <dgm:cxn modelId="{2C655274-E59F-4DF6-A9AB-3211D0F29391}" type="presOf" srcId="{D24BFB84-CFE0-487E-B84C-0DD3CF58EC08}" destId="{02C85F5E-838C-4CC9-BD89-A899EF95A103}" srcOrd="0" destOrd="0" presId="urn:microsoft.com/office/officeart/2018/2/layout/IconLabelList"/>
    <dgm:cxn modelId="{8CAA2E87-894D-44A3-A919-910613122290}" srcId="{6C58FEA0-9FC8-4B7C-90E4-DFEB18EDA803}" destId="{D24BFB84-CFE0-487E-B84C-0DD3CF58EC08}" srcOrd="0" destOrd="0" parTransId="{7EB58EC2-1BE3-4A33-AEB8-A193EB496BBF}" sibTransId="{8ECA0FA0-06D6-4AEF-972B-5FADCEE3BB40}"/>
    <dgm:cxn modelId="{FB409097-7EED-44A3-82EA-54167AEE4540}" type="presOf" srcId="{6C58FEA0-9FC8-4B7C-90E4-DFEB18EDA803}" destId="{A961C835-6951-4761-BEFA-65BD9F01FED1}" srcOrd="0" destOrd="0" presId="urn:microsoft.com/office/officeart/2018/2/layout/IconLabelList"/>
    <dgm:cxn modelId="{C0C792D5-E876-4112-9ADD-65C59B6F8F4C}" srcId="{6C58FEA0-9FC8-4B7C-90E4-DFEB18EDA803}" destId="{FFF9AB74-38EE-49BA-A758-F3465997FA27}" srcOrd="2" destOrd="0" parTransId="{52E485D6-160B-4B9B-A3D1-D195AFE56CC9}" sibTransId="{8CF85BBF-1A87-4F9B-99FD-73DCB3C35895}"/>
    <dgm:cxn modelId="{D52962F4-A062-482B-A475-29C4405BFF56}" srcId="{6C58FEA0-9FC8-4B7C-90E4-DFEB18EDA803}" destId="{4330D795-A056-41AE-B6C1-A4B7EB039F5B}" srcOrd="1" destOrd="0" parTransId="{FA33F296-B731-45CB-A18A-4DE77EFBE253}" sibTransId="{81EBDDEE-6158-4940-B68F-10922E1F779B}"/>
    <dgm:cxn modelId="{F5B10F8D-4344-4D0B-9EE8-5BB7FB786B05}" type="presParOf" srcId="{A961C835-6951-4761-BEFA-65BD9F01FED1}" destId="{AA695D59-66D6-44A4-BA06-A813D1B47A32}" srcOrd="0" destOrd="0" presId="urn:microsoft.com/office/officeart/2018/2/layout/IconLabelList"/>
    <dgm:cxn modelId="{CA88A818-57DA-482D-ADC9-163F41252992}" type="presParOf" srcId="{AA695D59-66D6-44A4-BA06-A813D1B47A32}" destId="{C38F15A4-9A7F-4D9D-8148-F122D468842B}" srcOrd="0" destOrd="0" presId="urn:microsoft.com/office/officeart/2018/2/layout/IconLabelList"/>
    <dgm:cxn modelId="{89E230C2-BD23-4A81-9D68-A9C7AD677CC0}" type="presParOf" srcId="{AA695D59-66D6-44A4-BA06-A813D1B47A32}" destId="{E39E81D6-C644-4E64-9D8C-8C40F2332095}" srcOrd="1" destOrd="0" presId="urn:microsoft.com/office/officeart/2018/2/layout/IconLabelList"/>
    <dgm:cxn modelId="{2A484258-5FE0-4A69-92F2-8AC87773E5E0}" type="presParOf" srcId="{AA695D59-66D6-44A4-BA06-A813D1B47A32}" destId="{02C85F5E-838C-4CC9-BD89-A899EF95A103}" srcOrd="2" destOrd="0" presId="urn:microsoft.com/office/officeart/2018/2/layout/IconLabelList"/>
    <dgm:cxn modelId="{61D6E294-E792-47EA-ACFB-F7FEDB02D007}" type="presParOf" srcId="{A961C835-6951-4761-BEFA-65BD9F01FED1}" destId="{838600A4-2403-4200-A4E5-A43C0B76A66C}" srcOrd="1" destOrd="0" presId="urn:microsoft.com/office/officeart/2018/2/layout/IconLabelList"/>
    <dgm:cxn modelId="{29E9F896-620C-4754-8914-0D843A372D0D}" type="presParOf" srcId="{A961C835-6951-4761-BEFA-65BD9F01FED1}" destId="{B16EC6F6-0044-49C7-9DAD-11A25DAE8AFA}" srcOrd="2" destOrd="0" presId="urn:microsoft.com/office/officeart/2018/2/layout/IconLabelList"/>
    <dgm:cxn modelId="{64C5BB03-7DFB-4395-9895-FAF679F0093C}" type="presParOf" srcId="{B16EC6F6-0044-49C7-9DAD-11A25DAE8AFA}" destId="{9DBCD880-D237-4089-A61A-8B73AF456840}" srcOrd="0" destOrd="0" presId="urn:microsoft.com/office/officeart/2018/2/layout/IconLabelList"/>
    <dgm:cxn modelId="{4C40F311-1ABD-4007-B4B6-227AED886089}" type="presParOf" srcId="{B16EC6F6-0044-49C7-9DAD-11A25DAE8AFA}" destId="{6C4EE113-A108-45D8-AFC0-34FB3C6BBFFF}" srcOrd="1" destOrd="0" presId="urn:microsoft.com/office/officeart/2018/2/layout/IconLabelList"/>
    <dgm:cxn modelId="{482C3D66-F18A-4086-B4AA-4F729F159142}" type="presParOf" srcId="{B16EC6F6-0044-49C7-9DAD-11A25DAE8AFA}" destId="{920DD4C3-4220-413B-B15E-68FF1EEF3035}" srcOrd="2" destOrd="0" presId="urn:microsoft.com/office/officeart/2018/2/layout/IconLabelList"/>
    <dgm:cxn modelId="{C6834239-2190-4228-A40C-69450953F0D3}" type="presParOf" srcId="{A961C835-6951-4761-BEFA-65BD9F01FED1}" destId="{7A2F5331-6E77-4608-B3C3-AAEEE7BBC6CC}" srcOrd="3" destOrd="0" presId="urn:microsoft.com/office/officeart/2018/2/layout/IconLabelList"/>
    <dgm:cxn modelId="{1FF267BA-09D1-4CB9-9543-9465DE44F6AC}" type="presParOf" srcId="{A961C835-6951-4761-BEFA-65BD9F01FED1}" destId="{58087B6E-1ADB-45FA-9CB8-5C4AB64AF625}" srcOrd="4" destOrd="0" presId="urn:microsoft.com/office/officeart/2018/2/layout/IconLabelList"/>
    <dgm:cxn modelId="{D554917C-FA94-4DA6-BA06-1F167290C2E7}" type="presParOf" srcId="{58087B6E-1ADB-45FA-9CB8-5C4AB64AF625}" destId="{98ACB4F0-46D8-4075-A108-909353044327}" srcOrd="0" destOrd="0" presId="urn:microsoft.com/office/officeart/2018/2/layout/IconLabelList"/>
    <dgm:cxn modelId="{1D09B64E-C449-4222-B7F3-E40410315105}" type="presParOf" srcId="{58087B6E-1ADB-45FA-9CB8-5C4AB64AF625}" destId="{D4ECF696-E743-4553-B503-2DEBD78D6B33}" srcOrd="1" destOrd="0" presId="urn:microsoft.com/office/officeart/2018/2/layout/IconLabelList"/>
    <dgm:cxn modelId="{F9DCFD38-4DA0-4C09-8172-E3F5CD01E1D2}" type="presParOf" srcId="{58087B6E-1ADB-45FA-9CB8-5C4AB64AF625}" destId="{4D32F449-8CA3-4EAE-B453-0A7DAA5DAB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EDFADB-2328-478F-B610-21E6621A83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EB216F-F76E-4247-B723-D7F88EC16162}">
      <dgm:prSet/>
      <dgm:spPr/>
      <dgm:t>
        <a:bodyPr/>
        <a:lstStyle/>
        <a:p>
          <a:r>
            <a:rPr lang="en-US"/>
            <a:t>Practical experience in deep learning and optimization.</a:t>
          </a:r>
        </a:p>
      </dgm:t>
    </dgm:pt>
    <dgm:pt modelId="{8579908C-4078-4E47-BEC1-45DB80BE0455}" type="parTrans" cxnId="{F756AAF9-F217-44EF-B9F1-A10785D8CA2F}">
      <dgm:prSet/>
      <dgm:spPr/>
      <dgm:t>
        <a:bodyPr/>
        <a:lstStyle/>
        <a:p>
          <a:endParaRPr lang="en-US"/>
        </a:p>
      </dgm:t>
    </dgm:pt>
    <dgm:pt modelId="{7AB56C9D-8AF0-4270-9C79-B996A76C451E}" type="sibTrans" cxnId="{F756AAF9-F217-44EF-B9F1-A10785D8CA2F}">
      <dgm:prSet/>
      <dgm:spPr/>
      <dgm:t>
        <a:bodyPr/>
        <a:lstStyle/>
        <a:p>
          <a:endParaRPr lang="en-US"/>
        </a:p>
      </dgm:t>
    </dgm:pt>
    <dgm:pt modelId="{BBFB7602-CF5D-48DD-BEE0-177BF1F2ACF8}">
      <dgm:prSet/>
      <dgm:spPr/>
      <dgm:t>
        <a:bodyPr/>
        <a:lstStyle/>
        <a:p>
          <a:r>
            <a:rPr lang="en-US"/>
            <a:t>Hands-on reinforcement of theoretical knowledge.</a:t>
          </a:r>
        </a:p>
      </dgm:t>
    </dgm:pt>
    <dgm:pt modelId="{58AC08C6-5E19-4A76-8C71-C34B9C3717A9}" type="parTrans" cxnId="{28EDEE3D-4F22-429D-9B4F-87883EE63810}">
      <dgm:prSet/>
      <dgm:spPr/>
      <dgm:t>
        <a:bodyPr/>
        <a:lstStyle/>
        <a:p>
          <a:endParaRPr lang="en-US"/>
        </a:p>
      </dgm:t>
    </dgm:pt>
    <dgm:pt modelId="{5C2D040A-C66C-4635-B95B-F48578D543E1}" type="sibTrans" cxnId="{28EDEE3D-4F22-429D-9B4F-87883EE63810}">
      <dgm:prSet/>
      <dgm:spPr/>
      <dgm:t>
        <a:bodyPr/>
        <a:lstStyle/>
        <a:p>
          <a:endParaRPr lang="en-US"/>
        </a:p>
      </dgm:t>
    </dgm:pt>
    <dgm:pt modelId="{944B8872-F8A5-4BBD-91FB-FCAB0E737B26}">
      <dgm:prSet/>
      <dgm:spPr/>
      <dgm:t>
        <a:bodyPr/>
        <a:lstStyle/>
        <a:p>
          <a:r>
            <a:rPr lang="en-US"/>
            <a:t>Improved engineering mindset and teamwork skills.</a:t>
          </a:r>
        </a:p>
      </dgm:t>
    </dgm:pt>
    <dgm:pt modelId="{AF4C2FF9-69C3-4E40-AA45-090AF22C0FC0}" type="parTrans" cxnId="{996BB3E3-65CD-4A83-A4FA-CB03F24E6E72}">
      <dgm:prSet/>
      <dgm:spPr/>
      <dgm:t>
        <a:bodyPr/>
        <a:lstStyle/>
        <a:p>
          <a:endParaRPr lang="en-US"/>
        </a:p>
      </dgm:t>
    </dgm:pt>
    <dgm:pt modelId="{0F6ED6C8-D237-4DB8-94F7-3875C30AFAEF}" type="sibTrans" cxnId="{996BB3E3-65CD-4A83-A4FA-CB03F24E6E72}">
      <dgm:prSet/>
      <dgm:spPr/>
      <dgm:t>
        <a:bodyPr/>
        <a:lstStyle/>
        <a:p>
          <a:endParaRPr lang="en-US"/>
        </a:p>
      </dgm:t>
    </dgm:pt>
    <dgm:pt modelId="{1C78EDB2-4FB8-4515-8D67-57D0CA4CA309}" type="pres">
      <dgm:prSet presAssocID="{3CEDFADB-2328-478F-B610-21E6621A83C7}" presName="root" presStyleCnt="0">
        <dgm:presLayoutVars>
          <dgm:dir/>
          <dgm:resizeHandles val="exact"/>
        </dgm:presLayoutVars>
      </dgm:prSet>
      <dgm:spPr/>
    </dgm:pt>
    <dgm:pt modelId="{38184788-C23B-42A2-8500-B2AE1EB322A5}" type="pres">
      <dgm:prSet presAssocID="{24EB216F-F76E-4247-B723-D7F88EC16162}" presName="compNode" presStyleCnt="0"/>
      <dgm:spPr/>
    </dgm:pt>
    <dgm:pt modelId="{FA81105B-D395-432C-BBF0-A2818E195E5C}" type="pres">
      <dgm:prSet presAssocID="{24EB216F-F76E-4247-B723-D7F88EC161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2567A3-612A-4AB5-AC58-65EE65F6B13A}" type="pres">
      <dgm:prSet presAssocID="{24EB216F-F76E-4247-B723-D7F88EC16162}" presName="spaceRect" presStyleCnt="0"/>
      <dgm:spPr/>
    </dgm:pt>
    <dgm:pt modelId="{92925CE4-2E26-4630-AD73-DD83DAE53466}" type="pres">
      <dgm:prSet presAssocID="{24EB216F-F76E-4247-B723-D7F88EC16162}" presName="textRect" presStyleLbl="revTx" presStyleIdx="0" presStyleCnt="3">
        <dgm:presLayoutVars>
          <dgm:chMax val="1"/>
          <dgm:chPref val="1"/>
        </dgm:presLayoutVars>
      </dgm:prSet>
      <dgm:spPr/>
    </dgm:pt>
    <dgm:pt modelId="{E44A99FB-DF45-4573-8C2D-793E14AD61F1}" type="pres">
      <dgm:prSet presAssocID="{7AB56C9D-8AF0-4270-9C79-B996A76C451E}" presName="sibTrans" presStyleCnt="0"/>
      <dgm:spPr/>
    </dgm:pt>
    <dgm:pt modelId="{4A5EF348-A963-4DC7-B42C-D616B64D745A}" type="pres">
      <dgm:prSet presAssocID="{BBFB7602-CF5D-48DD-BEE0-177BF1F2ACF8}" presName="compNode" presStyleCnt="0"/>
      <dgm:spPr/>
    </dgm:pt>
    <dgm:pt modelId="{5050B31C-5470-4259-B95B-3A5460CE9453}" type="pres">
      <dgm:prSet presAssocID="{BBFB7602-CF5D-48DD-BEE0-177BF1F2AC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7D51653-B1C4-4B54-A8C1-D2B9E38F0C29}" type="pres">
      <dgm:prSet presAssocID="{BBFB7602-CF5D-48DD-BEE0-177BF1F2ACF8}" presName="spaceRect" presStyleCnt="0"/>
      <dgm:spPr/>
    </dgm:pt>
    <dgm:pt modelId="{55E78B3A-4DAB-4992-9941-60DD5B0DB92C}" type="pres">
      <dgm:prSet presAssocID="{BBFB7602-CF5D-48DD-BEE0-177BF1F2ACF8}" presName="textRect" presStyleLbl="revTx" presStyleIdx="1" presStyleCnt="3">
        <dgm:presLayoutVars>
          <dgm:chMax val="1"/>
          <dgm:chPref val="1"/>
        </dgm:presLayoutVars>
      </dgm:prSet>
      <dgm:spPr/>
    </dgm:pt>
    <dgm:pt modelId="{784033D5-7ECB-48A5-BFFE-ACDE3ACA4998}" type="pres">
      <dgm:prSet presAssocID="{5C2D040A-C66C-4635-B95B-F48578D543E1}" presName="sibTrans" presStyleCnt="0"/>
      <dgm:spPr/>
    </dgm:pt>
    <dgm:pt modelId="{CC3F9473-C9B2-400C-818B-C3ADD2B09B38}" type="pres">
      <dgm:prSet presAssocID="{944B8872-F8A5-4BBD-91FB-FCAB0E737B26}" presName="compNode" presStyleCnt="0"/>
      <dgm:spPr/>
    </dgm:pt>
    <dgm:pt modelId="{184B55D8-F891-45DB-83FE-36F00DF6AB37}" type="pres">
      <dgm:prSet presAssocID="{944B8872-F8A5-4BBD-91FB-FCAB0E737B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E0F4B8-3C52-4028-8C77-20700DCBBE6D}" type="pres">
      <dgm:prSet presAssocID="{944B8872-F8A5-4BBD-91FB-FCAB0E737B26}" presName="spaceRect" presStyleCnt="0"/>
      <dgm:spPr/>
    </dgm:pt>
    <dgm:pt modelId="{9A0219A6-6FE1-434A-BBE9-DBDE1DB4D750}" type="pres">
      <dgm:prSet presAssocID="{944B8872-F8A5-4BBD-91FB-FCAB0E737B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121E0D-E80B-426D-AD9C-BF4E168B748D}" type="presOf" srcId="{24EB216F-F76E-4247-B723-D7F88EC16162}" destId="{92925CE4-2E26-4630-AD73-DD83DAE53466}" srcOrd="0" destOrd="0" presId="urn:microsoft.com/office/officeart/2018/2/layout/IconLabelList"/>
    <dgm:cxn modelId="{2E374720-5EBA-4B44-8AD1-40F816483860}" type="presOf" srcId="{BBFB7602-CF5D-48DD-BEE0-177BF1F2ACF8}" destId="{55E78B3A-4DAB-4992-9941-60DD5B0DB92C}" srcOrd="0" destOrd="0" presId="urn:microsoft.com/office/officeart/2018/2/layout/IconLabelList"/>
    <dgm:cxn modelId="{28EDEE3D-4F22-429D-9B4F-87883EE63810}" srcId="{3CEDFADB-2328-478F-B610-21E6621A83C7}" destId="{BBFB7602-CF5D-48DD-BEE0-177BF1F2ACF8}" srcOrd="1" destOrd="0" parTransId="{58AC08C6-5E19-4A76-8C71-C34B9C3717A9}" sibTransId="{5C2D040A-C66C-4635-B95B-F48578D543E1}"/>
    <dgm:cxn modelId="{EB51E272-8D38-4F90-AB2B-B6CB21E1CA02}" type="presOf" srcId="{3CEDFADB-2328-478F-B610-21E6621A83C7}" destId="{1C78EDB2-4FB8-4515-8D67-57D0CA4CA309}" srcOrd="0" destOrd="0" presId="urn:microsoft.com/office/officeart/2018/2/layout/IconLabelList"/>
    <dgm:cxn modelId="{CD0D2CD3-915B-49E8-A43F-33A47CDE1467}" type="presOf" srcId="{944B8872-F8A5-4BBD-91FB-FCAB0E737B26}" destId="{9A0219A6-6FE1-434A-BBE9-DBDE1DB4D750}" srcOrd="0" destOrd="0" presId="urn:microsoft.com/office/officeart/2018/2/layout/IconLabelList"/>
    <dgm:cxn modelId="{996BB3E3-65CD-4A83-A4FA-CB03F24E6E72}" srcId="{3CEDFADB-2328-478F-B610-21E6621A83C7}" destId="{944B8872-F8A5-4BBD-91FB-FCAB0E737B26}" srcOrd="2" destOrd="0" parTransId="{AF4C2FF9-69C3-4E40-AA45-090AF22C0FC0}" sibTransId="{0F6ED6C8-D237-4DB8-94F7-3875C30AFAEF}"/>
    <dgm:cxn modelId="{F756AAF9-F217-44EF-B9F1-A10785D8CA2F}" srcId="{3CEDFADB-2328-478F-B610-21E6621A83C7}" destId="{24EB216F-F76E-4247-B723-D7F88EC16162}" srcOrd="0" destOrd="0" parTransId="{8579908C-4078-4E47-BEC1-45DB80BE0455}" sibTransId="{7AB56C9D-8AF0-4270-9C79-B996A76C451E}"/>
    <dgm:cxn modelId="{C5E57B12-0EAE-4BFB-8BB9-1649F6300AC1}" type="presParOf" srcId="{1C78EDB2-4FB8-4515-8D67-57D0CA4CA309}" destId="{38184788-C23B-42A2-8500-B2AE1EB322A5}" srcOrd="0" destOrd="0" presId="urn:microsoft.com/office/officeart/2018/2/layout/IconLabelList"/>
    <dgm:cxn modelId="{702BAB40-A387-4BFF-A89C-15AB625279AD}" type="presParOf" srcId="{38184788-C23B-42A2-8500-B2AE1EB322A5}" destId="{FA81105B-D395-432C-BBF0-A2818E195E5C}" srcOrd="0" destOrd="0" presId="urn:microsoft.com/office/officeart/2018/2/layout/IconLabelList"/>
    <dgm:cxn modelId="{AC8D698E-027F-4064-A4E8-784C3DAAC20C}" type="presParOf" srcId="{38184788-C23B-42A2-8500-B2AE1EB322A5}" destId="{762567A3-612A-4AB5-AC58-65EE65F6B13A}" srcOrd="1" destOrd="0" presId="urn:microsoft.com/office/officeart/2018/2/layout/IconLabelList"/>
    <dgm:cxn modelId="{2E998D3B-B1C3-43E2-ADB0-AA91164AE32A}" type="presParOf" srcId="{38184788-C23B-42A2-8500-B2AE1EB322A5}" destId="{92925CE4-2E26-4630-AD73-DD83DAE53466}" srcOrd="2" destOrd="0" presId="urn:microsoft.com/office/officeart/2018/2/layout/IconLabelList"/>
    <dgm:cxn modelId="{69BAE464-52D0-453D-AD2B-2087E99968AF}" type="presParOf" srcId="{1C78EDB2-4FB8-4515-8D67-57D0CA4CA309}" destId="{E44A99FB-DF45-4573-8C2D-793E14AD61F1}" srcOrd="1" destOrd="0" presId="urn:microsoft.com/office/officeart/2018/2/layout/IconLabelList"/>
    <dgm:cxn modelId="{EF5626A2-7DF3-4E7D-8E2B-972A83871245}" type="presParOf" srcId="{1C78EDB2-4FB8-4515-8D67-57D0CA4CA309}" destId="{4A5EF348-A963-4DC7-B42C-D616B64D745A}" srcOrd="2" destOrd="0" presId="urn:microsoft.com/office/officeart/2018/2/layout/IconLabelList"/>
    <dgm:cxn modelId="{FE4498E8-CA76-4CD4-81C7-82740A7915DB}" type="presParOf" srcId="{4A5EF348-A963-4DC7-B42C-D616B64D745A}" destId="{5050B31C-5470-4259-B95B-3A5460CE9453}" srcOrd="0" destOrd="0" presId="urn:microsoft.com/office/officeart/2018/2/layout/IconLabelList"/>
    <dgm:cxn modelId="{4400A0E5-7A85-4992-A169-60E05D1CBB49}" type="presParOf" srcId="{4A5EF348-A963-4DC7-B42C-D616B64D745A}" destId="{07D51653-B1C4-4B54-A8C1-D2B9E38F0C29}" srcOrd="1" destOrd="0" presId="urn:microsoft.com/office/officeart/2018/2/layout/IconLabelList"/>
    <dgm:cxn modelId="{A5FF2A7A-3100-4A54-9497-6E3F9AEE364E}" type="presParOf" srcId="{4A5EF348-A963-4DC7-B42C-D616B64D745A}" destId="{55E78B3A-4DAB-4992-9941-60DD5B0DB92C}" srcOrd="2" destOrd="0" presId="urn:microsoft.com/office/officeart/2018/2/layout/IconLabelList"/>
    <dgm:cxn modelId="{1ACF0D96-6001-4444-915D-6DED55F43CD2}" type="presParOf" srcId="{1C78EDB2-4FB8-4515-8D67-57D0CA4CA309}" destId="{784033D5-7ECB-48A5-BFFE-ACDE3ACA4998}" srcOrd="3" destOrd="0" presId="urn:microsoft.com/office/officeart/2018/2/layout/IconLabelList"/>
    <dgm:cxn modelId="{2C2552F6-5EE5-479A-8A08-C7F71A732F08}" type="presParOf" srcId="{1C78EDB2-4FB8-4515-8D67-57D0CA4CA309}" destId="{CC3F9473-C9B2-400C-818B-C3ADD2B09B38}" srcOrd="4" destOrd="0" presId="urn:microsoft.com/office/officeart/2018/2/layout/IconLabelList"/>
    <dgm:cxn modelId="{7B9EAD49-6C86-4161-88B3-B2D4D52C4A80}" type="presParOf" srcId="{CC3F9473-C9B2-400C-818B-C3ADD2B09B38}" destId="{184B55D8-F891-45DB-83FE-36F00DF6AB37}" srcOrd="0" destOrd="0" presId="urn:microsoft.com/office/officeart/2018/2/layout/IconLabelList"/>
    <dgm:cxn modelId="{16EE07CE-C78F-4385-A30A-D13B287001F5}" type="presParOf" srcId="{CC3F9473-C9B2-400C-818B-C3ADD2B09B38}" destId="{B9E0F4B8-3C52-4028-8C77-20700DCBBE6D}" srcOrd="1" destOrd="0" presId="urn:microsoft.com/office/officeart/2018/2/layout/IconLabelList"/>
    <dgm:cxn modelId="{2EA113CD-4351-4653-B275-C5EF05041AF6}" type="presParOf" srcId="{CC3F9473-C9B2-400C-818B-C3ADD2B09B38}" destId="{9A0219A6-6FE1-434A-BBE9-DBDE1DB4D7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8B0759-28F0-4FC5-BB94-EA77C69C91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0625FEA-CAD7-4607-9799-322924E74B67}">
      <dgm:prSet/>
      <dgm:spPr/>
      <dgm:t>
        <a:bodyPr/>
        <a:lstStyle/>
        <a:p>
          <a:r>
            <a:rPr lang="en-US"/>
            <a:t>Testing alternative optimization algorithms.</a:t>
          </a:r>
        </a:p>
      </dgm:t>
    </dgm:pt>
    <dgm:pt modelId="{D71CDF8F-C0E9-4D8B-B1B7-390F4396CCFE}" type="parTrans" cxnId="{8DAFAF8E-D164-4D8C-ACCF-161C1EEE1EC7}">
      <dgm:prSet/>
      <dgm:spPr/>
      <dgm:t>
        <a:bodyPr/>
        <a:lstStyle/>
        <a:p>
          <a:endParaRPr lang="en-US"/>
        </a:p>
      </dgm:t>
    </dgm:pt>
    <dgm:pt modelId="{F820E2A7-53B0-4E8B-9BBA-4D8FB3413C96}" type="sibTrans" cxnId="{8DAFAF8E-D164-4D8C-ACCF-161C1EEE1EC7}">
      <dgm:prSet/>
      <dgm:spPr/>
      <dgm:t>
        <a:bodyPr/>
        <a:lstStyle/>
        <a:p>
          <a:endParaRPr lang="en-US"/>
        </a:p>
      </dgm:t>
    </dgm:pt>
    <dgm:pt modelId="{DA996950-002E-43CA-818C-16C8066538BC}">
      <dgm:prSet/>
      <dgm:spPr/>
      <dgm:t>
        <a:bodyPr/>
        <a:lstStyle/>
        <a:p>
          <a:r>
            <a:rPr lang="en-US"/>
            <a:t>Hyperparameter optimization.</a:t>
          </a:r>
        </a:p>
      </dgm:t>
    </dgm:pt>
    <dgm:pt modelId="{231E326F-DA41-4E33-9A3A-911DC40D68DD}" type="parTrans" cxnId="{FAAE9321-22AE-439B-B4FF-B6AF299C324D}">
      <dgm:prSet/>
      <dgm:spPr/>
      <dgm:t>
        <a:bodyPr/>
        <a:lstStyle/>
        <a:p>
          <a:endParaRPr lang="en-US"/>
        </a:p>
      </dgm:t>
    </dgm:pt>
    <dgm:pt modelId="{E9E4DA69-9707-464F-ABE0-527E6FFD7520}" type="sibTrans" cxnId="{FAAE9321-22AE-439B-B4FF-B6AF299C324D}">
      <dgm:prSet/>
      <dgm:spPr/>
      <dgm:t>
        <a:bodyPr/>
        <a:lstStyle/>
        <a:p>
          <a:endParaRPr lang="en-US"/>
        </a:p>
      </dgm:t>
    </dgm:pt>
    <dgm:pt modelId="{6EA5DB10-CF5C-4C8A-8735-94C811CE04D0}">
      <dgm:prSet/>
      <dgm:spPr/>
      <dgm:t>
        <a:bodyPr/>
        <a:lstStyle/>
        <a:p>
          <a:r>
            <a:rPr lang="en-US"/>
            <a:t>Applying data augmentation techniques.</a:t>
          </a:r>
        </a:p>
      </dgm:t>
    </dgm:pt>
    <dgm:pt modelId="{E16C4385-378A-4A41-85BA-EADB5DA04138}" type="parTrans" cxnId="{CED7950D-FDE0-4C79-B5E5-7CD6D87EC9FF}">
      <dgm:prSet/>
      <dgm:spPr/>
      <dgm:t>
        <a:bodyPr/>
        <a:lstStyle/>
        <a:p>
          <a:endParaRPr lang="en-US"/>
        </a:p>
      </dgm:t>
    </dgm:pt>
    <dgm:pt modelId="{FA708903-B340-4A7B-B71B-133462CA536C}" type="sibTrans" cxnId="{CED7950D-FDE0-4C79-B5E5-7CD6D87EC9FF}">
      <dgm:prSet/>
      <dgm:spPr/>
      <dgm:t>
        <a:bodyPr/>
        <a:lstStyle/>
        <a:p>
          <a:endParaRPr lang="en-US"/>
        </a:p>
      </dgm:t>
    </dgm:pt>
    <dgm:pt modelId="{877B7DEE-9E1D-4A76-BC48-B74FEC913983}">
      <dgm:prSet/>
      <dgm:spPr/>
      <dgm:t>
        <a:bodyPr/>
        <a:lstStyle/>
        <a:p>
          <a:r>
            <a:rPr lang="en-US"/>
            <a:t>Evaluating on more complex, diverse datasets.</a:t>
          </a:r>
        </a:p>
      </dgm:t>
    </dgm:pt>
    <dgm:pt modelId="{11D76693-8A25-44F4-B75D-6EC1652AF1CD}" type="parTrans" cxnId="{7F944B0A-5BD2-48AC-8673-3B1674C90BA0}">
      <dgm:prSet/>
      <dgm:spPr/>
      <dgm:t>
        <a:bodyPr/>
        <a:lstStyle/>
        <a:p>
          <a:endParaRPr lang="en-US"/>
        </a:p>
      </dgm:t>
    </dgm:pt>
    <dgm:pt modelId="{5C1C5A2A-086B-4E06-97A4-868452B31792}" type="sibTrans" cxnId="{7F944B0A-5BD2-48AC-8673-3B1674C90BA0}">
      <dgm:prSet/>
      <dgm:spPr/>
      <dgm:t>
        <a:bodyPr/>
        <a:lstStyle/>
        <a:p>
          <a:endParaRPr lang="en-US"/>
        </a:p>
      </dgm:t>
    </dgm:pt>
    <dgm:pt modelId="{AFDBEEF2-A09E-4B15-AAC8-BF86AE835E6A}" type="pres">
      <dgm:prSet presAssocID="{588B0759-28F0-4FC5-BB94-EA77C69C914B}" presName="root" presStyleCnt="0">
        <dgm:presLayoutVars>
          <dgm:dir/>
          <dgm:resizeHandles val="exact"/>
        </dgm:presLayoutVars>
      </dgm:prSet>
      <dgm:spPr/>
    </dgm:pt>
    <dgm:pt modelId="{18DCE70D-A26C-4EA4-9253-53FE0975AD1F}" type="pres">
      <dgm:prSet presAssocID="{80625FEA-CAD7-4607-9799-322924E74B67}" presName="compNode" presStyleCnt="0"/>
      <dgm:spPr/>
    </dgm:pt>
    <dgm:pt modelId="{24AC05ED-045D-4506-9811-91B85B593DDC}" type="pres">
      <dgm:prSet presAssocID="{80625FEA-CAD7-4607-9799-322924E74B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2F5AF7-5538-4461-A04B-C15C20C42D33}" type="pres">
      <dgm:prSet presAssocID="{80625FEA-CAD7-4607-9799-322924E74B67}" presName="spaceRect" presStyleCnt="0"/>
      <dgm:spPr/>
    </dgm:pt>
    <dgm:pt modelId="{3EF50797-B5A0-4414-8285-B9759000A206}" type="pres">
      <dgm:prSet presAssocID="{80625FEA-CAD7-4607-9799-322924E74B67}" presName="textRect" presStyleLbl="revTx" presStyleIdx="0" presStyleCnt="4">
        <dgm:presLayoutVars>
          <dgm:chMax val="1"/>
          <dgm:chPref val="1"/>
        </dgm:presLayoutVars>
      </dgm:prSet>
      <dgm:spPr/>
    </dgm:pt>
    <dgm:pt modelId="{CC1BC9B0-4622-4396-BBD0-0C9E01D01AEA}" type="pres">
      <dgm:prSet presAssocID="{F820E2A7-53B0-4E8B-9BBA-4D8FB3413C96}" presName="sibTrans" presStyleCnt="0"/>
      <dgm:spPr/>
    </dgm:pt>
    <dgm:pt modelId="{C668FF8E-3D98-49AB-A91D-F97ADE5928D7}" type="pres">
      <dgm:prSet presAssocID="{DA996950-002E-43CA-818C-16C8066538BC}" presName="compNode" presStyleCnt="0"/>
      <dgm:spPr/>
    </dgm:pt>
    <dgm:pt modelId="{A8BC95E4-0D19-42EA-BD8D-7C1041027B31}" type="pres">
      <dgm:prSet presAssocID="{DA996950-002E-43CA-818C-16C8066538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0EC34CC-CCA1-465E-8908-08CCD6018ADF}" type="pres">
      <dgm:prSet presAssocID="{DA996950-002E-43CA-818C-16C8066538BC}" presName="spaceRect" presStyleCnt="0"/>
      <dgm:spPr/>
    </dgm:pt>
    <dgm:pt modelId="{665E4AA1-D79F-4EA9-8067-0BA6407C43B0}" type="pres">
      <dgm:prSet presAssocID="{DA996950-002E-43CA-818C-16C8066538BC}" presName="textRect" presStyleLbl="revTx" presStyleIdx="1" presStyleCnt="4">
        <dgm:presLayoutVars>
          <dgm:chMax val="1"/>
          <dgm:chPref val="1"/>
        </dgm:presLayoutVars>
      </dgm:prSet>
      <dgm:spPr/>
    </dgm:pt>
    <dgm:pt modelId="{D988890F-138A-4EBB-B93F-9E904A3D6827}" type="pres">
      <dgm:prSet presAssocID="{E9E4DA69-9707-464F-ABE0-527E6FFD7520}" presName="sibTrans" presStyleCnt="0"/>
      <dgm:spPr/>
    </dgm:pt>
    <dgm:pt modelId="{05231835-E767-4306-BB3C-DDADF8DF607F}" type="pres">
      <dgm:prSet presAssocID="{6EA5DB10-CF5C-4C8A-8735-94C811CE04D0}" presName="compNode" presStyleCnt="0"/>
      <dgm:spPr/>
    </dgm:pt>
    <dgm:pt modelId="{798A1C5F-4847-4541-A3C6-EE34ABC2FC8E}" type="pres">
      <dgm:prSet presAssocID="{6EA5DB10-CF5C-4C8A-8735-94C811CE04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2E9A286-3262-4F50-970D-98AC147D0EB6}" type="pres">
      <dgm:prSet presAssocID="{6EA5DB10-CF5C-4C8A-8735-94C811CE04D0}" presName="spaceRect" presStyleCnt="0"/>
      <dgm:spPr/>
    </dgm:pt>
    <dgm:pt modelId="{3FA02BFD-C755-47E4-A16A-FB0F16437789}" type="pres">
      <dgm:prSet presAssocID="{6EA5DB10-CF5C-4C8A-8735-94C811CE04D0}" presName="textRect" presStyleLbl="revTx" presStyleIdx="2" presStyleCnt="4">
        <dgm:presLayoutVars>
          <dgm:chMax val="1"/>
          <dgm:chPref val="1"/>
        </dgm:presLayoutVars>
      </dgm:prSet>
      <dgm:spPr/>
    </dgm:pt>
    <dgm:pt modelId="{57B6A8BB-D8EB-4C45-B938-906AC7B7DEF8}" type="pres">
      <dgm:prSet presAssocID="{FA708903-B340-4A7B-B71B-133462CA536C}" presName="sibTrans" presStyleCnt="0"/>
      <dgm:spPr/>
    </dgm:pt>
    <dgm:pt modelId="{A9971248-A71A-47C2-AB99-0229FECD422F}" type="pres">
      <dgm:prSet presAssocID="{877B7DEE-9E1D-4A76-BC48-B74FEC913983}" presName="compNode" presStyleCnt="0"/>
      <dgm:spPr/>
    </dgm:pt>
    <dgm:pt modelId="{DEB02263-3F30-4506-9661-BF5FF3084E45}" type="pres">
      <dgm:prSet presAssocID="{877B7DEE-9E1D-4A76-BC48-B74FEC9139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3667F0-0A5F-4E6E-8D19-76924D977F32}" type="pres">
      <dgm:prSet presAssocID="{877B7DEE-9E1D-4A76-BC48-B74FEC913983}" presName="spaceRect" presStyleCnt="0"/>
      <dgm:spPr/>
    </dgm:pt>
    <dgm:pt modelId="{182D3636-21F2-4872-B426-54F4DCB6678E}" type="pres">
      <dgm:prSet presAssocID="{877B7DEE-9E1D-4A76-BC48-B74FEC9139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944B0A-5BD2-48AC-8673-3B1674C90BA0}" srcId="{588B0759-28F0-4FC5-BB94-EA77C69C914B}" destId="{877B7DEE-9E1D-4A76-BC48-B74FEC913983}" srcOrd="3" destOrd="0" parTransId="{11D76693-8A25-44F4-B75D-6EC1652AF1CD}" sibTransId="{5C1C5A2A-086B-4E06-97A4-868452B31792}"/>
    <dgm:cxn modelId="{CED7950D-FDE0-4C79-B5E5-7CD6D87EC9FF}" srcId="{588B0759-28F0-4FC5-BB94-EA77C69C914B}" destId="{6EA5DB10-CF5C-4C8A-8735-94C811CE04D0}" srcOrd="2" destOrd="0" parTransId="{E16C4385-378A-4A41-85BA-EADB5DA04138}" sibTransId="{FA708903-B340-4A7B-B71B-133462CA536C}"/>
    <dgm:cxn modelId="{AC1CE017-EF88-49C7-B2F4-75A1AA81C04E}" type="presOf" srcId="{588B0759-28F0-4FC5-BB94-EA77C69C914B}" destId="{AFDBEEF2-A09E-4B15-AAC8-BF86AE835E6A}" srcOrd="0" destOrd="0" presId="urn:microsoft.com/office/officeart/2018/2/layout/IconLabelList"/>
    <dgm:cxn modelId="{FAAE9321-22AE-439B-B4FF-B6AF299C324D}" srcId="{588B0759-28F0-4FC5-BB94-EA77C69C914B}" destId="{DA996950-002E-43CA-818C-16C8066538BC}" srcOrd="1" destOrd="0" parTransId="{231E326F-DA41-4E33-9A3A-911DC40D68DD}" sibTransId="{E9E4DA69-9707-464F-ABE0-527E6FFD7520}"/>
    <dgm:cxn modelId="{8E9F756A-FD0D-47C1-96D9-D1EE5A52BFBF}" type="presOf" srcId="{6EA5DB10-CF5C-4C8A-8735-94C811CE04D0}" destId="{3FA02BFD-C755-47E4-A16A-FB0F16437789}" srcOrd="0" destOrd="0" presId="urn:microsoft.com/office/officeart/2018/2/layout/IconLabelList"/>
    <dgm:cxn modelId="{8DAFAF8E-D164-4D8C-ACCF-161C1EEE1EC7}" srcId="{588B0759-28F0-4FC5-BB94-EA77C69C914B}" destId="{80625FEA-CAD7-4607-9799-322924E74B67}" srcOrd="0" destOrd="0" parTransId="{D71CDF8F-C0E9-4D8B-B1B7-390F4396CCFE}" sibTransId="{F820E2A7-53B0-4E8B-9BBA-4D8FB3413C96}"/>
    <dgm:cxn modelId="{492C6DC2-D5CB-4BFB-96FD-30E06504628D}" type="presOf" srcId="{877B7DEE-9E1D-4A76-BC48-B74FEC913983}" destId="{182D3636-21F2-4872-B426-54F4DCB6678E}" srcOrd="0" destOrd="0" presId="urn:microsoft.com/office/officeart/2018/2/layout/IconLabelList"/>
    <dgm:cxn modelId="{FC4933D6-6D9C-492D-B627-B9B3F14DF4BE}" type="presOf" srcId="{80625FEA-CAD7-4607-9799-322924E74B67}" destId="{3EF50797-B5A0-4414-8285-B9759000A206}" srcOrd="0" destOrd="0" presId="urn:microsoft.com/office/officeart/2018/2/layout/IconLabelList"/>
    <dgm:cxn modelId="{BF5897ED-FECD-4B98-90DC-F5D4CF026A4F}" type="presOf" srcId="{DA996950-002E-43CA-818C-16C8066538BC}" destId="{665E4AA1-D79F-4EA9-8067-0BA6407C43B0}" srcOrd="0" destOrd="0" presId="urn:microsoft.com/office/officeart/2018/2/layout/IconLabelList"/>
    <dgm:cxn modelId="{8AB07C0A-ADCC-4D1A-966C-F9262FD81671}" type="presParOf" srcId="{AFDBEEF2-A09E-4B15-AAC8-BF86AE835E6A}" destId="{18DCE70D-A26C-4EA4-9253-53FE0975AD1F}" srcOrd="0" destOrd="0" presId="urn:microsoft.com/office/officeart/2018/2/layout/IconLabelList"/>
    <dgm:cxn modelId="{8D2D712D-64D2-4C9C-8EE1-6514EE82E9E3}" type="presParOf" srcId="{18DCE70D-A26C-4EA4-9253-53FE0975AD1F}" destId="{24AC05ED-045D-4506-9811-91B85B593DDC}" srcOrd="0" destOrd="0" presId="urn:microsoft.com/office/officeart/2018/2/layout/IconLabelList"/>
    <dgm:cxn modelId="{0C320AC2-8079-49E0-A3B5-EA713DEAD2B4}" type="presParOf" srcId="{18DCE70D-A26C-4EA4-9253-53FE0975AD1F}" destId="{9C2F5AF7-5538-4461-A04B-C15C20C42D33}" srcOrd="1" destOrd="0" presId="urn:microsoft.com/office/officeart/2018/2/layout/IconLabelList"/>
    <dgm:cxn modelId="{754995FC-0B69-4E61-8814-277962979CA1}" type="presParOf" srcId="{18DCE70D-A26C-4EA4-9253-53FE0975AD1F}" destId="{3EF50797-B5A0-4414-8285-B9759000A206}" srcOrd="2" destOrd="0" presId="urn:microsoft.com/office/officeart/2018/2/layout/IconLabelList"/>
    <dgm:cxn modelId="{413BFB39-510A-41F4-B6AD-E5E492AAD8B5}" type="presParOf" srcId="{AFDBEEF2-A09E-4B15-AAC8-BF86AE835E6A}" destId="{CC1BC9B0-4622-4396-BBD0-0C9E01D01AEA}" srcOrd="1" destOrd="0" presId="urn:microsoft.com/office/officeart/2018/2/layout/IconLabelList"/>
    <dgm:cxn modelId="{CF743C63-5F1A-4958-B499-22F58A255674}" type="presParOf" srcId="{AFDBEEF2-A09E-4B15-AAC8-BF86AE835E6A}" destId="{C668FF8E-3D98-49AB-A91D-F97ADE5928D7}" srcOrd="2" destOrd="0" presId="urn:microsoft.com/office/officeart/2018/2/layout/IconLabelList"/>
    <dgm:cxn modelId="{973C5358-8AFA-4614-885A-0D67D42225D8}" type="presParOf" srcId="{C668FF8E-3D98-49AB-A91D-F97ADE5928D7}" destId="{A8BC95E4-0D19-42EA-BD8D-7C1041027B31}" srcOrd="0" destOrd="0" presId="urn:microsoft.com/office/officeart/2018/2/layout/IconLabelList"/>
    <dgm:cxn modelId="{C7383492-399E-4DF0-B372-10AA24D01C5D}" type="presParOf" srcId="{C668FF8E-3D98-49AB-A91D-F97ADE5928D7}" destId="{10EC34CC-CCA1-465E-8908-08CCD6018ADF}" srcOrd="1" destOrd="0" presId="urn:microsoft.com/office/officeart/2018/2/layout/IconLabelList"/>
    <dgm:cxn modelId="{2C900721-757A-4B93-9C10-4B25CD4DB1BE}" type="presParOf" srcId="{C668FF8E-3D98-49AB-A91D-F97ADE5928D7}" destId="{665E4AA1-D79F-4EA9-8067-0BA6407C43B0}" srcOrd="2" destOrd="0" presId="urn:microsoft.com/office/officeart/2018/2/layout/IconLabelList"/>
    <dgm:cxn modelId="{0B82B72E-5BD6-4929-9A71-956016A08AE0}" type="presParOf" srcId="{AFDBEEF2-A09E-4B15-AAC8-BF86AE835E6A}" destId="{D988890F-138A-4EBB-B93F-9E904A3D6827}" srcOrd="3" destOrd="0" presId="urn:microsoft.com/office/officeart/2018/2/layout/IconLabelList"/>
    <dgm:cxn modelId="{6A2910D2-45AB-448A-86D9-6D1B1B684BED}" type="presParOf" srcId="{AFDBEEF2-A09E-4B15-AAC8-BF86AE835E6A}" destId="{05231835-E767-4306-BB3C-DDADF8DF607F}" srcOrd="4" destOrd="0" presId="urn:microsoft.com/office/officeart/2018/2/layout/IconLabelList"/>
    <dgm:cxn modelId="{74F02E22-39B6-48F2-80E8-9121CE905DBE}" type="presParOf" srcId="{05231835-E767-4306-BB3C-DDADF8DF607F}" destId="{798A1C5F-4847-4541-A3C6-EE34ABC2FC8E}" srcOrd="0" destOrd="0" presId="urn:microsoft.com/office/officeart/2018/2/layout/IconLabelList"/>
    <dgm:cxn modelId="{BD15B003-1DFA-44E9-96AC-0B65EFB24711}" type="presParOf" srcId="{05231835-E767-4306-BB3C-DDADF8DF607F}" destId="{C2E9A286-3262-4F50-970D-98AC147D0EB6}" srcOrd="1" destOrd="0" presId="urn:microsoft.com/office/officeart/2018/2/layout/IconLabelList"/>
    <dgm:cxn modelId="{20E9BFBE-D684-4858-A623-BF03BC2EB544}" type="presParOf" srcId="{05231835-E767-4306-BB3C-DDADF8DF607F}" destId="{3FA02BFD-C755-47E4-A16A-FB0F16437789}" srcOrd="2" destOrd="0" presId="urn:microsoft.com/office/officeart/2018/2/layout/IconLabelList"/>
    <dgm:cxn modelId="{74AE9DD5-ADC2-4071-A7C0-428DDF896293}" type="presParOf" srcId="{AFDBEEF2-A09E-4B15-AAC8-BF86AE835E6A}" destId="{57B6A8BB-D8EB-4C45-B938-906AC7B7DEF8}" srcOrd="5" destOrd="0" presId="urn:microsoft.com/office/officeart/2018/2/layout/IconLabelList"/>
    <dgm:cxn modelId="{9792B7E4-7581-4462-AAF2-A892F49C96B1}" type="presParOf" srcId="{AFDBEEF2-A09E-4B15-AAC8-BF86AE835E6A}" destId="{A9971248-A71A-47C2-AB99-0229FECD422F}" srcOrd="6" destOrd="0" presId="urn:microsoft.com/office/officeart/2018/2/layout/IconLabelList"/>
    <dgm:cxn modelId="{2BB1BF5C-7652-4759-BE1E-EC49D19CB78C}" type="presParOf" srcId="{A9971248-A71A-47C2-AB99-0229FECD422F}" destId="{DEB02263-3F30-4506-9661-BF5FF3084E45}" srcOrd="0" destOrd="0" presId="urn:microsoft.com/office/officeart/2018/2/layout/IconLabelList"/>
    <dgm:cxn modelId="{33587826-0DCC-486A-BF7B-0B3BA69E9BFB}" type="presParOf" srcId="{A9971248-A71A-47C2-AB99-0229FECD422F}" destId="{B63667F0-0A5F-4E6E-8D19-76924D977F32}" srcOrd="1" destOrd="0" presId="urn:microsoft.com/office/officeart/2018/2/layout/IconLabelList"/>
    <dgm:cxn modelId="{0C1EF060-4AFD-46D6-B0E4-47066230FDE7}" type="presParOf" srcId="{A9971248-A71A-47C2-AB99-0229FECD422F}" destId="{182D3636-21F2-4872-B426-54F4DCB66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3E51-50E3-43E6-8E5F-2F9A3A0E4EBA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C7707-9EC2-441F-8458-72079D2A950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7CE3-4E15-4975-8978-8BAF3B66F319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EHB 474E – Introduction to Optimization </a:t>
          </a:r>
        </a:p>
      </dsp:txBody>
      <dsp:txXfrm>
        <a:off x="1844034" y="682"/>
        <a:ext cx="2839914" cy="1596566"/>
      </dsp:txXfrm>
    </dsp:sp>
    <dsp:sp modelId="{7321E7A7-DE4C-4942-8699-3B2D08A456A1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010F-2DCD-42BB-A6D1-8D56C1ABA4B5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E4041-97E5-457B-A4C0-7EE179B81A2A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Aleyna Demir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Bora </a:t>
          </a:r>
          <a:r>
            <a:rPr lang="en-US" sz="2300" kern="1200" dirty="0" err="1"/>
            <a:t>Kıran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Elif Cansu Yılmaz</a:t>
          </a:r>
        </a:p>
      </dsp:txBody>
      <dsp:txXfrm>
        <a:off x="1844034" y="1996390"/>
        <a:ext cx="2839914" cy="1596566"/>
      </dsp:txXfrm>
    </dsp:sp>
    <dsp:sp modelId="{818C4281-5ABF-4EBA-BB2E-07B16BA8083A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4DB1A-C683-4F26-8518-0C12189F10FB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0D96-D52E-4939-B86E-2F023B86A28B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İstanbul Technical University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Spring 2025</a:t>
          </a:r>
        </a:p>
      </dsp:txBody>
      <dsp:txXfrm>
        <a:off x="1844034" y="3992098"/>
        <a:ext cx="2839914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BDFA2-5B84-4625-B6C5-854D9246FA4B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BA4CB-F230-4804-805A-EA6FABEAF0B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445EB-D11F-4EA7-BFE6-95E7BC7E199D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Handwritten documents are still in use despite digitalization.</a:t>
          </a:r>
        </a:p>
      </dsp:txBody>
      <dsp:txXfrm>
        <a:off x="46529" y="2703902"/>
        <a:ext cx="2418750" cy="720000"/>
      </dsp:txXfrm>
    </dsp:sp>
    <dsp:sp modelId="{609C727E-8DC2-4068-ADE4-E7AA12B8CF50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BC699-B1BF-4CD4-A234-DF7767766AD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7868C-B58E-4146-BDEF-2A86615F691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Transferring handwritten data to digital format is time-consuming and error-prone.</a:t>
          </a:r>
        </a:p>
      </dsp:txBody>
      <dsp:txXfrm>
        <a:off x="2888560" y="2703902"/>
        <a:ext cx="2418750" cy="720000"/>
      </dsp:txXfrm>
    </dsp:sp>
    <dsp:sp modelId="{0CA08918-EADB-417A-A7E8-6B4B10931982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A548F-AC82-4BB2-B5E1-F6CBDCDAAEC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ADEF5-8A16-4BC2-8D21-9F57B8B6A6E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Automatic recognition of handwritten digits minimizes these problems.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DDF62-8D7E-48E3-8A18-09C7A6F55BB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F6354-010A-4FF8-8CB8-A18F7E69C56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8793E-3597-4085-B2E1-6D15431D847D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Goal: Automatic recognition of handwritten digits with high accuracy.</a:t>
          </a:r>
        </a:p>
      </dsp:txBody>
      <dsp:txXfrm>
        <a:off x="46529" y="2703902"/>
        <a:ext cx="2418750" cy="720000"/>
      </dsp:txXfrm>
    </dsp:sp>
    <dsp:sp modelId="{D527B0E7-C565-4480-9E63-19CC6C0C933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A0DBF-08CB-4EF8-AB72-1708D2519CA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D30E1-90E3-4F70-8C49-0AB82627E93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Dataset: MNIST - 28x28 grayscale digit images.</a:t>
          </a:r>
        </a:p>
      </dsp:txBody>
      <dsp:txXfrm>
        <a:off x="2888560" y="2703902"/>
        <a:ext cx="2418750" cy="720000"/>
      </dsp:txXfrm>
    </dsp:sp>
    <dsp:sp modelId="{130E9530-DD0E-4A31-839C-B57CBEBD9288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8E4C8-1722-4AF5-8061-79A90156B8D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1617B-9E4F-43AD-B364-B70794340046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Method: CNN model enhanced with optimization techniques.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802B5-F694-4E3D-89A5-D8376539E5F6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EF63A-A212-423F-86E1-D9657489C3E6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8A058-E4BC-436A-AE91-8AC584D792A8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LeNet-5 architecture - pioneering CNN for digit recognition [LeCun, 1998].</a:t>
          </a:r>
        </a:p>
      </dsp:txBody>
      <dsp:txXfrm>
        <a:off x="1330115" y="450978"/>
        <a:ext cx="2546008" cy="1080124"/>
      </dsp:txXfrm>
    </dsp:sp>
    <dsp:sp modelId="{D868F766-7A88-4669-833B-B73C3097020E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4F6CB-66EE-4832-834A-3A003A0B1F34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C1120-DABA-4072-A478-8D833707C006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Dropout prevents overfitting in neural networks [Srivastava, 2014].</a:t>
          </a:r>
        </a:p>
      </dsp:txBody>
      <dsp:txXfrm>
        <a:off x="5631327" y="450978"/>
        <a:ext cx="2546008" cy="1080124"/>
      </dsp:txXfrm>
    </dsp:sp>
    <dsp:sp modelId="{F98C0B67-0FBC-4393-8C45-D6A5D71725A5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B351C-6D90-4273-B129-AA6A19A6F025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0BCD4-08D7-4E44-A3C8-3017F76F5D35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Batch Normalization accelerates stable training [Ioffe &amp; Szegedy, 2015].</a:t>
          </a:r>
        </a:p>
      </dsp:txBody>
      <dsp:txXfrm>
        <a:off x="1330115" y="2158301"/>
        <a:ext cx="2546008" cy="1080124"/>
      </dsp:txXfrm>
    </dsp:sp>
    <dsp:sp modelId="{8022F935-7C92-4980-8B87-78E63D08AC96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2BE3D-44AE-42BB-8A49-8C5BDBBFAC3C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9503-052E-46E7-B4FC-FEDDB8A3BE94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Adam optimizer ensures fast, adaptive convergence [Kingma &amp; Ba, 2014].</a:t>
          </a:r>
        </a:p>
      </dsp:txBody>
      <dsp:txXfrm>
        <a:off x="5631327" y="2158301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3160A-E52C-43EB-95A2-1C2F3A2C5D4A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CNN based on LeNet-5 architecture.</a:t>
          </a:r>
        </a:p>
      </dsp:txBody>
      <dsp:txXfrm>
        <a:off x="0" y="179916"/>
        <a:ext cx="2561209" cy="1536725"/>
      </dsp:txXfrm>
    </dsp:sp>
    <dsp:sp modelId="{43729953-41DB-4354-9994-E281D70C385E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Layers: Conv2D + ReLU + BatchNorm + MaxPooling.</a:t>
          </a:r>
        </a:p>
      </dsp:txBody>
      <dsp:txXfrm>
        <a:off x="2817330" y="179916"/>
        <a:ext cx="2561209" cy="1536725"/>
      </dsp:txXfrm>
    </dsp:sp>
    <dsp:sp modelId="{F1C372FE-355D-473F-B333-D1B2A1586152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Fully connected layers with Dropout regularization.</a:t>
          </a:r>
        </a:p>
      </dsp:txBody>
      <dsp:txXfrm>
        <a:off x="5634661" y="179916"/>
        <a:ext cx="2561209" cy="1536725"/>
      </dsp:txXfrm>
    </dsp:sp>
    <dsp:sp modelId="{47E92CBA-F022-4470-A3CE-C14486677AB3}">
      <dsp:nvSpPr>
        <dsp:cNvPr id="0" name=""/>
        <dsp:cNvSpPr/>
      </dsp:nvSpPr>
      <dsp:spPr>
        <a:xfrm>
          <a:off x="0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Softmax output layer for 10-class classification.</a:t>
          </a:r>
        </a:p>
      </dsp:txBody>
      <dsp:txXfrm>
        <a:off x="0" y="1972762"/>
        <a:ext cx="2561209" cy="1536725"/>
      </dsp:txXfrm>
    </dsp:sp>
    <dsp:sp modelId="{5E75D37F-2E43-4352-B7A8-837D6559A502}">
      <dsp:nvSpPr>
        <dsp:cNvPr id="0" name=""/>
        <dsp:cNvSpPr/>
      </dsp:nvSpPr>
      <dsp:spPr>
        <a:xfrm>
          <a:off x="2817330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Optimizer: Adam - adaptive moment estimation.</a:t>
          </a:r>
        </a:p>
      </dsp:txBody>
      <dsp:txXfrm>
        <a:off x="2817330" y="1972762"/>
        <a:ext cx="2561209" cy="1536725"/>
      </dsp:txXfrm>
    </dsp:sp>
    <dsp:sp modelId="{5AC5157E-6188-4C4D-B4E5-EEF7564AA2AA}">
      <dsp:nvSpPr>
        <dsp:cNvPr id="0" name=""/>
        <dsp:cNvSpPr/>
      </dsp:nvSpPr>
      <dsp:spPr>
        <a:xfrm>
          <a:off x="5634661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Loss Function: Cross Entropy Loss.</a:t>
          </a:r>
        </a:p>
      </dsp:txBody>
      <dsp:txXfrm>
        <a:off x="5634661" y="19727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01C19-5E69-446A-AE46-B0A6A34C796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4FC57-70E5-4953-8870-AD20A6496001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9998F-00CE-403E-AFE0-91AA088AF5F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accuracy: 9</a:t>
          </a:r>
          <a:r>
            <a:rPr lang="tr-TR" sz="2000" kern="1200" dirty="0"/>
            <a:t>9</a:t>
          </a:r>
          <a:r>
            <a:rPr lang="en-US" sz="2000" kern="1200" dirty="0"/>
            <a:t>.3%.</a:t>
          </a:r>
        </a:p>
      </dsp:txBody>
      <dsp:txXfrm>
        <a:off x="1330115" y="659889"/>
        <a:ext cx="2546008" cy="1080124"/>
      </dsp:txXfrm>
    </dsp:sp>
    <dsp:sp modelId="{FACB5E8D-FD49-496C-A72D-2C41CB210FF1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9586B-8D45-4EE2-A570-68BBD93999D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A577A-6B98-4C56-A18E-88B479A771AB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 and stable convergence with Adam optimizer.</a:t>
          </a:r>
        </a:p>
      </dsp:txBody>
      <dsp:txXfrm>
        <a:off x="5631327" y="659889"/>
        <a:ext cx="2546008" cy="1080124"/>
      </dsp:txXfrm>
    </dsp:sp>
    <dsp:sp modelId="{0EC7E9ED-FA07-416C-8EEA-5B64C6540000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1E529-0E48-4A30-BA60-6E9E0BA4560C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A74B7-D81B-48C8-9B07-2650DFDE730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Minor misclassifications in visually similar digits (e.g., 4 &amp; 9).</a:t>
          </a:r>
        </a:p>
      </dsp:txBody>
      <dsp:txXfrm>
        <a:off x="1330115" y="2452790"/>
        <a:ext cx="2546008" cy="1080124"/>
      </dsp:txXfrm>
    </dsp:sp>
    <dsp:sp modelId="{455E5073-5002-4DBC-B712-D3B8C156E7F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CF880-A105-4713-971A-848FA710CE7A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0E182-F47F-44FB-B050-5116765F6174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performance is comparable to state-of-the-art results.</a:t>
          </a:r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F15A4-9A7F-4D9D-8148-F122D468842B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5F5E-838C-4CC9-BD89-A899EF95A10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Adam ensured efficient, reliable convergence.</a:t>
          </a:r>
        </a:p>
      </dsp:txBody>
      <dsp:txXfrm>
        <a:off x="78583" y="2435142"/>
        <a:ext cx="2399612" cy="720000"/>
      </dsp:txXfrm>
    </dsp:sp>
    <dsp:sp modelId="{9DBCD880-D237-4089-A61A-8B73AF456840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DD4C3-4220-413B-B15E-68FF1EEF3035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Dropout &amp; BatchNorm reduced overfitting.</a:t>
          </a:r>
        </a:p>
      </dsp:txBody>
      <dsp:txXfrm>
        <a:off x="2898129" y="2435142"/>
        <a:ext cx="2399612" cy="720000"/>
      </dsp:txXfrm>
    </dsp:sp>
    <dsp:sp modelId="{98ACB4F0-46D8-4075-A108-90935304432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2F449-8CA3-4EAE-B453-0A7DAA5DAB22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Convergence towards wide, stable minima in parameter space.</a:t>
          </a:r>
        </a:p>
      </dsp:txBody>
      <dsp:txXfrm>
        <a:off x="5717674" y="2435142"/>
        <a:ext cx="23996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1105B-D395-432C-BBF0-A2818E195E5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5CE4-2E26-4630-AD73-DD83DAE5346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Practical experience in deep learning and optimization.</a:t>
          </a:r>
        </a:p>
      </dsp:txBody>
      <dsp:txXfrm>
        <a:off x="78583" y="2435142"/>
        <a:ext cx="2399612" cy="720000"/>
      </dsp:txXfrm>
    </dsp:sp>
    <dsp:sp modelId="{5050B31C-5470-4259-B95B-3A5460CE945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78B3A-4DAB-4992-9941-60DD5B0DB92C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Hands-on reinforcement of theoretical knowledge.</a:t>
          </a:r>
        </a:p>
      </dsp:txBody>
      <dsp:txXfrm>
        <a:off x="2898129" y="2435142"/>
        <a:ext cx="2399612" cy="720000"/>
      </dsp:txXfrm>
    </dsp:sp>
    <dsp:sp modelId="{184B55D8-F891-45DB-83FE-36F00DF6AB3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219A6-6FE1-434A-BBE9-DBDE1DB4D75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engineering mindset and teamwork skills.</a:t>
          </a:r>
        </a:p>
      </dsp:txBody>
      <dsp:txXfrm>
        <a:off x="5717674" y="2435142"/>
        <a:ext cx="23996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C05ED-045D-4506-9811-91B85B593DDC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50797-B5A0-4414-8285-B9759000A20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 alternative optimization algorithms.</a:t>
          </a:r>
        </a:p>
      </dsp:txBody>
      <dsp:txXfrm>
        <a:off x="25435" y="2276522"/>
        <a:ext cx="1800000" cy="720000"/>
      </dsp:txXfrm>
    </dsp:sp>
    <dsp:sp modelId="{A8BC95E4-0D19-42EA-BD8D-7C1041027B31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E4AA1-D79F-4EA9-8067-0BA6407C43B0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Hyperparameter optimization.</a:t>
          </a:r>
        </a:p>
      </dsp:txBody>
      <dsp:txXfrm>
        <a:off x="2140435" y="2276522"/>
        <a:ext cx="1800000" cy="720000"/>
      </dsp:txXfrm>
    </dsp:sp>
    <dsp:sp modelId="{798A1C5F-4847-4541-A3C6-EE34ABC2FC8E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02BFD-C755-47E4-A16A-FB0F16437789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Applying data augmentation techniques.</a:t>
          </a:r>
        </a:p>
      </dsp:txBody>
      <dsp:txXfrm>
        <a:off x="4255435" y="2276522"/>
        <a:ext cx="1800000" cy="720000"/>
      </dsp:txXfrm>
    </dsp:sp>
    <dsp:sp modelId="{DEB02263-3F30-4506-9661-BF5FF3084E45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3636-21F2-4872-B426-54F4DCB6678E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Evaluating on more complex, diverse datasets.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Handwriting Recognition Using Convolutional Neural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12A38-3B1C-04AC-6A5F-99462A725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26272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Learnings &amp;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1A6EC-34E5-6302-A5D3-C6AC8765E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8799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2E73BF-C959-1236-3FCB-91FF8E595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496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E069241-6470-F2BE-4850-C08B31C5B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467514BB-4035-404A-A28E-A57C678E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83894-9EB7-D0AA-BBFB-C7D5B46E8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9014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Definition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FFA78-6E19-9AE3-BDD9-1E16BFC62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236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Literature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964CC9-EA36-D3F0-E0EC-088C87093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2725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 - Model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B3927C-C65F-0995-F221-D78667744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00233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&amp;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MNIST: 60,000 training, 10,000 test images.</a:t>
            </a:r>
          </a:p>
          <a:p>
            <a:r>
              <a:rPr lang="en-US" sz="1700" dirty="0"/>
              <a:t>Image size: 28x28, grayscale</a:t>
            </a:r>
            <a:r>
              <a:rPr lang="tr-TR" sz="1700" dirty="0"/>
              <a:t>, one byte</a:t>
            </a:r>
            <a:r>
              <a:rPr lang="en-US" sz="1700" dirty="0"/>
              <a:t>.</a:t>
            </a:r>
          </a:p>
          <a:p>
            <a:r>
              <a:rPr lang="en-US" sz="1700" dirty="0"/>
              <a:t>Training: </a:t>
            </a:r>
            <a:r>
              <a:rPr lang="tr-TR" sz="1700" dirty="0"/>
              <a:t>10</a:t>
            </a:r>
            <a:r>
              <a:rPr lang="en-US" sz="1700" dirty="0"/>
              <a:t> epochs, batch size of </a:t>
            </a:r>
            <a:r>
              <a:rPr lang="tr-TR" sz="1700" dirty="0"/>
              <a:t>16</a:t>
            </a:r>
            <a:r>
              <a:rPr lang="en-US" sz="1700" dirty="0"/>
              <a:t>.</a:t>
            </a:r>
          </a:p>
          <a:p>
            <a:r>
              <a:rPr lang="en-US" sz="1700" dirty="0"/>
              <a:t>Performance monitored via accuracy, loss curves, confusion matrix.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8D76E-F631-9DAF-DEF3-148620058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BE2EAE-7342-D695-B57D-059837C33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A0940-950B-3306-F7B5-80340C94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4622E-5687-A5AC-85D9-B921548E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51AB1-D580-C9B9-84CF-1264B6CC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8CB4A-1312-4111-63C5-9A1792DF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CBC633-40BF-75A5-3DA5-88C832B6B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40043"/>
            <a:ext cx="9143999" cy="5317957"/>
          </a:xfrm>
        </p:spPr>
      </p:pic>
    </p:spTree>
    <p:extLst>
      <p:ext uri="{BB962C8B-B14F-4D97-AF65-F5344CB8AC3E}">
        <p14:creationId xmlns:p14="http://schemas.microsoft.com/office/powerpoint/2010/main" val="42606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3838E4-F4D8-868F-A56F-0E13FCB2A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1124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Optimization Perspective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BCA13E-4DBE-153E-A641-97D11EA72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35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345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Handwriting Recognition Using Convolutional Neural Networks</vt:lpstr>
      <vt:lpstr>Introduction</vt:lpstr>
      <vt:lpstr>Problem Definition</vt:lpstr>
      <vt:lpstr>Literature Overview</vt:lpstr>
      <vt:lpstr>Methodology - Model Structure</vt:lpstr>
      <vt:lpstr>Dataset &amp; Training Process</vt:lpstr>
      <vt:lpstr>Results</vt:lpstr>
      <vt:lpstr>Results</vt:lpstr>
      <vt:lpstr>Optimization Perspective</vt:lpstr>
      <vt:lpstr>Key Learnings &amp; Contributions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Bora Kıran</cp:lastModifiedBy>
  <cp:revision>4</cp:revision>
  <dcterms:created xsi:type="dcterms:W3CDTF">2013-01-27T09:14:16Z</dcterms:created>
  <dcterms:modified xsi:type="dcterms:W3CDTF">2025-06-27T18:02:04Z</dcterms:modified>
  <cp:category/>
</cp:coreProperties>
</file>