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5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9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1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8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1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8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734DB-4B33-4EB9-8DB2-10886A32BBB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0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734DB-4B33-4EB9-8DB2-10886A32BBB2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5AD5D-87A3-48B7-8B86-EB91FBE6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4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esharper/docs/ReSharper_DefaultKeymap_VSscheme.pdf" TargetMode="External"/><Relationship Id="rId2" Type="http://schemas.openxmlformats.org/officeDocument/2006/relationships/hyperlink" Target="http://visualstudioshortcuts.com/2017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resharper/docs/ReSharper_DefaultKeymap_IDEAscheme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esharper/docs/ReSharper_DefaultKeymap_VSscheme.pdf" TargetMode="External"/><Relationship Id="rId2" Type="http://schemas.openxmlformats.org/officeDocument/2006/relationships/hyperlink" Target="http://visualstudioshortcuts.com/2017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resharper/docs/ReSharper_DefaultKeymap_IDEAscheme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2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Cheat sheets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9583"/>
            <a:ext cx="10515600" cy="4351338"/>
          </a:xfrm>
        </p:spPr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http://visualstudioshortcuts.com/2017/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https://www.jetbrains.com/resharper/docs/ReSharper_DefaultKeymap_VSscheme.pdf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https://www.jetbrains.com/resharper/docs/ReSharper_DefaultKeymap_IDEAscheme.pdf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9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</a:p>
          <a:p>
            <a:pPr lvl="1"/>
            <a:r>
              <a:rPr lang="en-US" dirty="0" smtClean="0">
                <a:hlinkClick r:id="rId2"/>
              </a:rPr>
              <a:t>http://visualstudioshortcuts.com/2017/</a:t>
            </a:r>
            <a:endParaRPr lang="en-US" dirty="0" smtClean="0"/>
          </a:p>
          <a:p>
            <a:r>
              <a:rPr lang="en-US" dirty="0" err="1" smtClean="0"/>
              <a:t>Resharper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https://www.jetbrains.com/resharper/docs/ReSharper_DefaultKeymap_VSscheme.pdf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https://www.jetbrains.com/resharper/docs/ReSharper_DefaultKeymap_IDEAscheme.pdf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7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Refactoring</vt:lpstr>
      <vt:lpstr>Cheat sheets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</dc:title>
  <dc:creator>Sorin Damian</dc:creator>
  <cp:lastModifiedBy>Sorin Damian</cp:lastModifiedBy>
  <cp:revision>1</cp:revision>
  <dcterms:created xsi:type="dcterms:W3CDTF">2019-03-12T11:28:02Z</dcterms:created>
  <dcterms:modified xsi:type="dcterms:W3CDTF">2019-03-12T11:33:22Z</dcterms:modified>
</cp:coreProperties>
</file>