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5EA9-BB51-4DF5-A1CE-D2F6DC33443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E553-C3C9-455C-BF1E-208865C5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https://twitter.com/unclebobmartin/status/360029878126514177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E0310-9ACC-42E2-B813-F86A932B1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shortcuts.com/2017/" TargetMode="External"/><Relationship Id="rId2" Type="http://schemas.openxmlformats.org/officeDocument/2006/relationships/hyperlink" Target="http://download.microsoft.com/download/4/6/3/463482ED-BC65-4A13-9E7D-CE31585D2610/VisualStudio2017_ProductivityGuideMetadat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resharper/docs/ReSharper_DefaultKeymap_IDEAscheme.pdf" TargetMode="External"/><Relationship Id="rId4" Type="http://schemas.openxmlformats.org/officeDocument/2006/relationships/hyperlink" Target="https://www.jetbrains.com/resharper/docs/ReSharper_DefaultKeymap_VSschem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 smtClean="0"/>
              <a:t>Studio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download.microsoft.com/download/4/6/3/463482ED-BC65-4A13-9E7D-CE31585D2610/VisualStudio2017_ProductivityGuideMetadata.pdf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http://visualstudioshortcuts.com/2017/</a:t>
            </a:r>
            <a:endParaRPr lang="en-US" dirty="0" smtClean="0"/>
          </a:p>
          <a:p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https://www.jetbrains.com/resharper/docs/ReSharper_DefaultKeymap_VSscheme.pdf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https://www.jetbrains.com/resharper/docs/ReSharper_DefaultKeymap_IDEAscheme.pdf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intention revealing names</a:t>
            </a:r>
          </a:p>
          <a:p>
            <a:r>
              <a:rPr lang="en-US" dirty="0" smtClean="0"/>
              <a:t>Names that describe implementation details do not reveal intent</a:t>
            </a:r>
          </a:p>
          <a:p>
            <a:r>
              <a:rPr lang="en-US" dirty="0" smtClean="0"/>
              <a:t>If </a:t>
            </a:r>
            <a:r>
              <a:rPr lang="en-US" dirty="0"/>
              <a:t>you need extra </a:t>
            </a:r>
            <a:r>
              <a:rPr lang="en-US" dirty="0" smtClean="0"/>
              <a:t>comments</a:t>
            </a:r>
            <a:r>
              <a:rPr lang="en-US" dirty="0"/>
              <a:t>.. </a:t>
            </a:r>
            <a:r>
              <a:rPr lang="en-US" dirty="0" smtClean="0"/>
              <a:t>You need to find </a:t>
            </a:r>
            <a:r>
              <a:rPr lang="en-US" dirty="0"/>
              <a:t>a better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Should be </a:t>
            </a:r>
            <a:r>
              <a:rPr lang="en-US" dirty="0"/>
              <a:t>pronounceable </a:t>
            </a:r>
          </a:p>
          <a:p>
            <a:r>
              <a:rPr lang="en-US" dirty="0" smtClean="0"/>
              <a:t>Avoid </a:t>
            </a:r>
            <a:r>
              <a:rPr lang="en-US" dirty="0"/>
              <a:t>disinformation </a:t>
            </a:r>
          </a:p>
          <a:p>
            <a:r>
              <a:rPr lang="en-US" dirty="0" smtClean="0"/>
              <a:t>Avoid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length </a:t>
            </a:r>
            <a:r>
              <a:rPr lang="en-US" dirty="0" err="1"/>
              <a:t>vs</a:t>
            </a:r>
            <a:r>
              <a:rPr lang="en-US" dirty="0"/>
              <a:t> name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bigger </a:t>
            </a:r>
            <a:r>
              <a:rPr lang="en-US" dirty="0"/>
              <a:t>the scope of the </a:t>
            </a:r>
            <a:r>
              <a:rPr lang="en-US" b="1" dirty="0"/>
              <a:t>variable</a:t>
            </a:r>
            <a:r>
              <a:rPr lang="en-US" dirty="0"/>
              <a:t>, the </a:t>
            </a:r>
            <a:r>
              <a:rPr lang="en-US" b="1" dirty="0"/>
              <a:t>longer</a:t>
            </a:r>
            <a:r>
              <a:rPr lang="en-US" dirty="0"/>
              <a:t> the name should </a:t>
            </a:r>
            <a:r>
              <a:rPr lang="en-US" dirty="0" smtClean="0"/>
              <a:t>be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0;</a:t>
            </a:r>
          </a:p>
          <a:p>
            <a:pPr lvl="1"/>
            <a:r>
              <a:rPr lang="en-US" dirty="0"/>
              <a:t>Convention </a:t>
            </a:r>
            <a:r>
              <a:rPr lang="en-US" dirty="0" err="1" smtClean="0"/>
              <a:t>harmonFiddleWatleyAndSprungInternationalistConvention</a:t>
            </a:r>
            <a:r>
              <a:rPr lang="en-US" dirty="0" smtClean="0"/>
              <a:t> = …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bigger </a:t>
            </a:r>
            <a:r>
              <a:rPr lang="en-US" dirty="0"/>
              <a:t>the scope of a class or </a:t>
            </a:r>
            <a:r>
              <a:rPr lang="en-US" b="1" dirty="0"/>
              <a:t>method</a:t>
            </a:r>
            <a:r>
              <a:rPr lang="en-US" dirty="0"/>
              <a:t>, the </a:t>
            </a:r>
            <a:r>
              <a:rPr lang="en-US" b="1" dirty="0"/>
              <a:t>shorter</a:t>
            </a:r>
            <a:r>
              <a:rPr lang="en-US" dirty="0"/>
              <a:t> the name should be</a:t>
            </a:r>
          </a:p>
          <a:p>
            <a:pPr lvl="1"/>
            <a:r>
              <a:rPr lang="en-US" dirty="0" err="1" smtClean="0"/>
              <a:t>File.Open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err="1" smtClean="0"/>
              <a:t>FileHandilingUtilityManager.OpenFileFromDiskOrThrowIfNotFound</a:t>
            </a:r>
            <a:r>
              <a:rPr lang="en-US" dirty="0"/>
              <a:t>(..)</a:t>
            </a:r>
          </a:p>
          <a:p>
            <a:r>
              <a:rPr lang="en-US" dirty="0" smtClean="0"/>
              <a:t>Intention revealing names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d; // elapsed time in </a:t>
            </a:r>
            <a:r>
              <a:rPr lang="en-US" dirty="0" smtClean="0"/>
              <a:t>days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elapsedTimeInDays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methods are actually classes</a:t>
            </a:r>
          </a:p>
          <a:p>
            <a:r>
              <a:rPr lang="en-US" dirty="0" smtClean="0"/>
              <a:t>Local variables are the shared state</a:t>
            </a:r>
          </a:p>
          <a:p>
            <a:r>
              <a:rPr lang="en-US" dirty="0" smtClean="0"/>
              <a:t>Blocks, checks, calculations and rules are actually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146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Refactoring</vt:lpstr>
      <vt:lpstr>Cheat Sheets</vt:lpstr>
      <vt:lpstr>Naming things</vt:lpstr>
      <vt:lpstr>Scope length vs name length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Sorin Damian</dc:creator>
  <cp:lastModifiedBy>Sorin Damian</cp:lastModifiedBy>
  <cp:revision>5</cp:revision>
  <dcterms:created xsi:type="dcterms:W3CDTF">2019-03-12T11:28:02Z</dcterms:created>
  <dcterms:modified xsi:type="dcterms:W3CDTF">2019-03-12T15:36:08Z</dcterms:modified>
</cp:coreProperties>
</file>