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45EA9-BB51-4DF5-A1CE-D2F6DC33443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E553-C3C9-455C-BF1E-208865C5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6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https://twitter.com/unclebobmartin/status/360029878126514177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E0310-9ACC-42E2-B813-F86A932B17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8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harper/docs/ReSharper_DefaultKeymap_VSscheme.pdf" TargetMode="External"/><Relationship Id="rId2" Type="http://schemas.openxmlformats.org/officeDocument/2006/relationships/hyperlink" Target="http://visualstudioshortcuts.com/201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resharper/docs/ReSharper_DefaultKeymap_IDEAscheme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pPr lvl="1"/>
            <a:r>
              <a:rPr lang="en-US" dirty="0" smtClean="0">
                <a:hlinkClick r:id="rId2"/>
              </a:rPr>
              <a:t>http://visualstudioshortcuts.com/2017/</a:t>
            </a:r>
            <a:endParaRPr lang="en-US" dirty="0" smtClean="0"/>
          </a:p>
          <a:p>
            <a:r>
              <a:rPr lang="en-US" dirty="0" err="1" smtClean="0"/>
              <a:t>Resharper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https://www.jetbrains.com/resharper/docs/ReSharper_DefaultKeymap_VSscheme.pdf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https://www.jetbrains.com/resharper/docs/ReSharper_DefaultKeymap_IDEAscheme.pdf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intention revealing names</a:t>
            </a:r>
          </a:p>
          <a:p>
            <a:r>
              <a:rPr lang="en-US" dirty="0" smtClean="0"/>
              <a:t>Names that describe implementation details do not reveal intent</a:t>
            </a:r>
          </a:p>
          <a:p>
            <a:r>
              <a:rPr lang="en-US" dirty="0" smtClean="0"/>
              <a:t>If </a:t>
            </a:r>
            <a:r>
              <a:rPr lang="en-US" dirty="0"/>
              <a:t>you need extra </a:t>
            </a:r>
            <a:r>
              <a:rPr lang="en-US" dirty="0" smtClean="0"/>
              <a:t>comments</a:t>
            </a:r>
            <a:r>
              <a:rPr lang="en-US" dirty="0"/>
              <a:t>.. </a:t>
            </a:r>
            <a:r>
              <a:rPr lang="en-US" dirty="0" smtClean="0"/>
              <a:t>You need to find </a:t>
            </a:r>
            <a:r>
              <a:rPr lang="en-US" dirty="0"/>
              <a:t>a better 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en-US" dirty="0" smtClean="0"/>
              <a:t>Should be </a:t>
            </a:r>
            <a:r>
              <a:rPr lang="en-US" dirty="0"/>
              <a:t>pronounceable </a:t>
            </a:r>
          </a:p>
          <a:p>
            <a:r>
              <a:rPr lang="en-US" dirty="0" smtClean="0"/>
              <a:t>Avoid </a:t>
            </a:r>
            <a:r>
              <a:rPr lang="en-US" dirty="0"/>
              <a:t>disinformation </a:t>
            </a:r>
          </a:p>
          <a:p>
            <a:r>
              <a:rPr lang="en-US" dirty="0" smtClean="0"/>
              <a:t>Avoid encodings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6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length </a:t>
            </a:r>
            <a:r>
              <a:rPr lang="en-US" dirty="0" err="1"/>
              <a:t>vs</a:t>
            </a:r>
            <a:r>
              <a:rPr lang="en-US" dirty="0"/>
              <a:t> name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bigger </a:t>
            </a:r>
            <a:r>
              <a:rPr lang="en-US" dirty="0"/>
              <a:t>the scope of the </a:t>
            </a:r>
            <a:r>
              <a:rPr lang="en-US" b="1" dirty="0"/>
              <a:t>variable</a:t>
            </a:r>
            <a:r>
              <a:rPr lang="en-US" dirty="0"/>
              <a:t>, the </a:t>
            </a:r>
            <a:r>
              <a:rPr lang="en-US" b="1" dirty="0"/>
              <a:t>longer</a:t>
            </a:r>
            <a:r>
              <a:rPr lang="en-US" dirty="0"/>
              <a:t> the name should </a:t>
            </a:r>
            <a:r>
              <a:rPr lang="en-US" dirty="0" smtClean="0"/>
              <a:t>be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0;</a:t>
            </a:r>
          </a:p>
          <a:p>
            <a:pPr lvl="1"/>
            <a:r>
              <a:rPr lang="en-US" dirty="0"/>
              <a:t>Convention </a:t>
            </a:r>
            <a:r>
              <a:rPr lang="en-US" dirty="0" err="1" smtClean="0"/>
              <a:t>harmonFiddleWatleyAndSprungInternationalistConvention</a:t>
            </a:r>
            <a:r>
              <a:rPr lang="en-US" dirty="0" smtClean="0"/>
              <a:t> = …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bigger </a:t>
            </a:r>
            <a:r>
              <a:rPr lang="en-US" dirty="0"/>
              <a:t>the scope of a class or </a:t>
            </a:r>
            <a:r>
              <a:rPr lang="en-US" b="1" dirty="0"/>
              <a:t>method</a:t>
            </a:r>
            <a:r>
              <a:rPr lang="en-US" dirty="0"/>
              <a:t>, the </a:t>
            </a:r>
            <a:r>
              <a:rPr lang="en-US" b="1" dirty="0"/>
              <a:t>shorter</a:t>
            </a:r>
            <a:r>
              <a:rPr lang="en-US" dirty="0"/>
              <a:t> the name should be</a:t>
            </a:r>
          </a:p>
          <a:p>
            <a:pPr lvl="1"/>
            <a:r>
              <a:rPr lang="en-US" dirty="0" err="1" smtClean="0"/>
              <a:t>File.Open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err="1" smtClean="0"/>
              <a:t>FileHandilingUtilityManager.OpenFileFromDiskOrThrowIfNotFound</a:t>
            </a:r>
            <a:r>
              <a:rPr lang="en-US" dirty="0"/>
              <a:t>(..)</a:t>
            </a:r>
          </a:p>
          <a:p>
            <a:r>
              <a:rPr lang="en-US" dirty="0" smtClean="0"/>
              <a:t>Intention revealing names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d; // elapsed time in </a:t>
            </a:r>
            <a:r>
              <a:rPr lang="en-US" dirty="0" smtClean="0"/>
              <a:t>days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elapsedTimeInDays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1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methods are actually classes</a:t>
            </a:r>
          </a:p>
          <a:p>
            <a:r>
              <a:rPr lang="en-US" dirty="0" smtClean="0"/>
              <a:t>Local variables are the shared state</a:t>
            </a:r>
          </a:p>
          <a:p>
            <a:r>
              <a:rPr lang="en-US" dirty="0" smtClean="0"/>
              <a:t>Blocks, checks, calculations and rules are actually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3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143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Refactoring</vt:lpstr>
      <vt:lpstr>Cheat Sheets</vt:lpstr>
      <vt:lpstr>Naming things</vt:lpstr>
      <vt:lpstr>Scope length vs name length</vt:lpstr>
      <vt:lpstr>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Sorin Damian</dc:creator>
  <cp:lastModifiedBy>Sorin Damian</cp:lastModifiedBy>
  <cp:revision>4</cp:revision>
  <dcterms:created xsi:type="dcterms:W3CDTF">2019-03-12T11:28:02Z</dcterms:created>
  <dcterms:modified xsi:type="dcterms:W3CDTF">2019-03-12T12:27:21Z</dcterms:modified>
</cp:coreProperties>
</file>