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9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73" d="100"/>
          <a:sy n="73" d="100"/>
        </p:scale>
        <p:origin x="84" y="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445EA9-BB51-4DF5-A1CE-D2F6DC33443C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3AE553-C3C9-455C-BF1E-208865C54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468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https://twitter.com/unclebobmartin/status/360029878126514177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7E0310-9ACC-42E2-B813-F86A932B176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25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734DB-4B33-4EB9-8DB2-10886A32BBB2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5AD5D-87A3-48B7-8B86-EB91FBE66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759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734DB-4B33-4EB9-8DB2-10886A32BBB2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5AD5D-87A3-48B7-8B86-EB91FBE66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695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734DB-4B33-4EB9-8DB2-10886A32BBB2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5AD5D-87A3-48B7-8B86-EB91FBE66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72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734DB-4B33-4EB9-8DB2-10886A32BBB2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5AD5D-87A3-48B7-8B86-EB91FBE66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682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734DB-4B33-4EB9-8DB2-10886A32BBB2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5AD5D-87A3-48B7-8B86-EB91FBE66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711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734DB-4B33-4EB9-8DB2-10886A32BBB2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5AD5D-87A3-48B7-8B86-EB91FBE66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282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734DB-4B33-4EB9-8DB2-10886A32BBB2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5AD5D-87A3-48B7-8B86-EB91FBE66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214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734DB-4B33-4EB9-8DB2-10886A32BBB2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5AD5D-87A3-48B7-8B86-EB91FBE66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40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734DB-4B33-4EB9-8DB2-10886A32BBB2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5AD5D-87A3-48B7-8B86-EB91FBE66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78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734DB-4B33-4EB9-8DB2-10886A32BBB2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5AD5D-87A3-48B7-8B86-EB91FBE66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90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734DB-4B33-4EB9-8DB2-10886A32BBB2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5AD5D-87A3-48B7-8B86-EB91FBE66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208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8734DB-4B33-4EB9-8DB2-10886A32BBB2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5AD5D-87A3-48B7-8B86-EB91FBE66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044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visualstudioshortcuts.com/2017/" TargetMode="External"/><Relationship Id="rId2" Type="http://schemas.openxmlformats.org/officeDocument/2006/relationships/hyperlink" Target="http://download.microsoft.com/download/4/6/3/463482ED-BC65-4A13-9E7D-CE31585D2610/VisualStudio2017_ProductivityGuideMetadata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jetbrains.com/resharper/docs/ReSharper_DefaultKeymap_IDEAscheme.pdf" TargetMode="External"/><Relationship Id="rId4" Type="http://schemas.openxmlformats.org/officeDocument/2006/relationships/hyperlink" Target="https://www.jetbrains.com/resharper/docs/ReSharper_DefaultKeymap_VSscheme.pdf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Refactoring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What is this?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921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Cheat Sheets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Visual Studio</a:t>
            </a:r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download.microsoft.com/download/4/6/3/463482ED-BC65-4A13-9E7D-CE31585D2610/VisualStudio2017_ProductivityGuideMetadata.pdf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>
                <a:hlinkClick r:id="rId3"/>
              </a:rPr>
              <a:t>http://visualstudioshortcuts.com/2017/</a:t>
            </a:r>
            <a:endParaRPr lang="en-US" dirty="0" smtClean="0"/>
          </a:p>
          <a:p>
            <a:r>
              <a:rPr lang="en-US" dirty="0" err="1" smtClean="0"/>
              <a:t>Resharper</a:t>
            </a:r>
            <a:endParaRPr lang="en-US" dirty="0" smtClean="0"/>
          </a:p>
          <a:p>
            <a:pPr lvl="1"/>
            <a:r>
              <a:rPr lang="en-US" dirty="0" smtClean="0">
                <a:hlinkClick r:id="rId4"/>
              </a:rPr>
              <a:t>https://www.jetbrains.com/resharper/docs/ReSharper_DefaultKeymap_VSscheme.pdf</a:t>
            </a:r>
            <a:endParaRPr lang="en-US" dirty="0" smtClean="0"/>
          </a:p>
          <a:p>
            <a:pPr lvl="1"/>
            <a:r>
              <a:rPr lang="en-US" dirty="0" smtClean="0">
                <a:hlinkClick r:id="rId5"/>
              </a:rPr>
              <a:t>https://www.jetbrains.com/resharper/docs/ReSharper_DefaultKeymap_IDEAscheme.pdf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073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things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</a:t>
            </a:r>
            <a:r>
              <a:rPr lang="en-US" dirty="0"/>
              <a:t>you need extra </a:t>
            </a:r>
            <a:r>
              <a:rPr lang="en-US" dirty="0" smtClean="0"/>
              <a:t>comments</a:t>
            </a:r>
            <a:r>
              <a:rPr lang="en-US" dirty="0"/>
              <a:t>.. </a:t>
            </a:r>
            <a:r>
              <a:rPr lang="en-US" dirty="0" smtClean="0"/>
              <a:t>You need to find </a:t>
            </a:r>
            <a:r>
              <a:rPr lang="en-US" dirty="0"/>
              <a:t>a better </a:t>
            </a:r>
            <a:r>
              <a:rPr lang="en-US" dirty="0" smtClean="0"/>
              <a:t>name</a:t>
            </a:r>
            <a:endParaRPr lang="en-US" dirty="0"/>
          </a:p>
          <a:p>
            <a:r>
              <a:rPr lang="en-US" dirty="0" smtClean="0"/>
              <a:t>Should be </a:t>
            </a:r>
            <a:r>
              <a:rPr lang="en-US" dirty="0"/>
              <a:t>pronounceable </a:t>
            </a:r>
          </a:p>
          <a:p>
            <a:r>
              <a:rPr lang="en-US" dirty="0" smtClean="0"/>
              <a:t>Avoid </a:t>
            </a:r>
            <a:r>
              <a:rPr lang="en-US" dirty="0"/>
              <a:t>disinformation </a:t>
            </a:r>
          </a:p>
          <a:p>
            <a:r>
              <a:rPr lang="en-US" dirty="0" smtClean="0"/>
              <a:t>Avoid </a:t>
            </a:r>
            <a:r>
              <a:rPr lang="en-US" dirty="0" smtClean="0"/>
              <a:t>encodings</a:t>
            </a:r>
          </a:p>
          <a:p>
            <a:r>
              <a:rPr lang="en-US" b="1" dirty="0"/>
              <a:t>Use intention revealing names</a:t>
            </a:r>
          </a:p>
          <a:p>
            <a:pPr lvl="1"/>
            <a:r>
              <a:rPr lang="en-US" dirty="0"/>
              <a:t>Names that describe implementation details do not reveal intent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468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length </a:t>
            </a:r>
            <a:r>
              <a:rPr lang="en-US" dirty="0" err="1"/>
              <a:t>vs</a:t>
            </a:r>
            <a:r>
              <a:rPr lang="en-US" dirty="0"/>
              <a:t> name length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bigger </a:t>
            </a:r>
            <a:r>
              <a:rPr lang="en-US" dirty="0"/>
              <a:t>the scope of the </a:t>
            </a:r>
            <a:r>
              <a:rPr lang="en-US" b="1" dirty="0"/>
              <a:t>variable</a:t>
            </a:r>
            <a:r>
              <a:rPr lang="en-US" dirty="0"/>
              <a:t>, the </a:t>
            </a:r>
            <a:r>
              <a:rPr lang="en-US" b="1" dirty="0"/>
              <a:t>longer</a:t>
            </a:r>
            <a:r>
              <a:rPr lang="en-US" dirty="0"/>
              <a:t> the name should </a:t>
            </a:r>
            <a:r>
              <a:rPr lang="en-US" dirty="0" smtClean="0"/>
              <a:t>be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/>
              <a:t> </a:t>
            </a:r>
            <a:r>
              <a:rPr lang="en-US" dirty="0" smtClean="0"/>
              <a:t>= 0;</a:t>
            </a:r>
          </a:p>
          <a:p>
            <a:pPr lvl="1"/>
            <a:r>
              <a:rPr lang="en-US" dirty="0"/>
              <a:t>Convention </a:t>
            </a:r>
            <a:r>
              <a:rPr lang="en-US" dirty="0" err="1" smtClean="0"/>
              <a:t>harmonFiddleWatleyAndSprungInternationalistConvention</a:t>
            </a:r>
            <a:r>
              <a:rPr lang="en-US" dirty="0" smtClean="0"/>
              <a:t> = …</a:t>
            </a:r>
            <a:endParaRPr lang="en-US" dirty="0"/>
          </a:p>
          <a:p>
            <a:r>
              <a:rPr lang="en-US" dirty="0"/>
              <a:t>The </a:t>
            </a:r>
            <a:r>
              <a:rPr lang="en-US" dirty="0" smtClean="0"/>
              <a:t>bigger </a:t>
            </a:r>
            <a:r>
              <a:rPr lang="en-US" dirty="0"/>
              <a:t>the scope of a class or </a:t>
            </a:r>
            <a:r>
              <a:rPr lang="en-US" b="1" dirty="0"/>
              <a:t>method</a:t>
            </a:r>
            <a:r>
              <a:rPr lang="en-US" dirty="0"/>
              <a:t>, the </a:t>
            </a:r>
            <a:r>
              <a:rPr lang="en-US" b="1" dirty="0"/>
              <a:t>shorter</a:t>
            </a:r>
            <a:r>
              <a:rPr lang="en-US" dirty="0"/>
              <a:t> the name should be</a:t>
            </a:r>
          </a:p>
          <a:p>
            <a:pPr lvl="1"/>
            <a:r>
              <a:rPr lang="en-US" dirty="0" err="1" smtClean="0"/>
              <a:t>File.Open</a:t>
            </a:r>
            <a:r>
              <a:rPr lang="en-US" dirty="0"/>
              <a:t>() </a:t>
            </a:r>
            <a:endParaRPr lang="en-US" dirty="0" smtClean="0"/>
          </a:p>
          <a:p>
            <a:pPr lvl="1"/>
            <a:r>
              <a:rPr lang="en-US" dirty="0" err="1" smtClean="0"/>
              <a:t>FileHandilingUtilityManager.OpenFileFromDiskOrThrowIfNotFound</a:t>
            </a:r>
            <a:r>
              <a:rPr lang="en-US" dirty="0"/>
              <a:t>(..)</a:t>
            </a:r>
          </a:p>
          <a:p>
            <a:r>
              <a:rPr lang="en-US" dirty="0" smtClean="0"/>
              <a:t>Intention revealing names</a:t>
            </a:r>
          </a:p>
          <a:p>
            <a:pPr lvl="1"/>
            <a:r>
              <a:rPr lang="en-US" dirty="0" err="1"/>
              <a:t>int</a:t>
            </a:r>
            <a:r>
              <a:rPr lang="en-US" dirty="0"/>
              <a:t> d; // elapsed time in </a:t>
            </a:r>
            <a:r>
              <a:rPr lang="en-US" dirty="0" smtClean="0"/>
              <a:t>days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elapsedTimeInDays</a:t>
            </a:r>
            <a:r>
              <a:rPr lang="en-US" dirty="0" smtClean="0"/>
              <a:t>;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117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Big methods are actually classes</a:t>
            </a:r>
          </a:p>
          <a:p>
            <a:r>
              <a:rPr lang="en-US" dirty="0" smtClean="0"/>
              <a:t>Local variables are the shared state</a:t>
            </a:r>
          </a:p>
          <a:p>
            <a:r>
              <a:rPr lang="en-US" dirty="0" smtClean="0"/>
              <a:t>Blocks, checks, calculations and rules are actually 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232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146</Words>
  <Application>Microsoft Office PowerPoint</Application>
  <PresentationFormat>Widescreen</PresentationFormat>
  <Paragraphs>33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Refactoring</vt:lpstr>
      <vt:lpstr>Cheat Sheets</vt:lpstr>
      <vt:lpstr>Naming things</vt:lpstr>
      <vt:lpstr>Scope length vs name length</vt:lpstr>
      <vt:lpstr>Classes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Refactoring</dc:title>
  <dc:creator>Sorin Damian</dc:creator>
  <cp:lastModifiedBy>Sorin Damian</cp:lastModifiedBy>
  <cp:revision>6</cp:revision>
  <dcterms:created xsi:type="dcterms:W3CDTF">2019-03-12T11:28:02Z</dcterms:created>
  <dcterms:modified xsi:type="dcterms:W3CDTF">2019-07-12T07:59:30Z</dcterms:modified>
</cp:coreProperties>
</file>