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0" r:id="rId4"/>
    <p:sldId id="259" r:id="rId5"/>
    <p:sldId id="258" r:id="rId6"/>
    <p:sldId id="257" r:id="rId7"/>
    <p:sldId id="263" r:id="rId8"/>
    <p:sldId id="268" r:id="rId9"/>
    <p:sldId id="262" r:id="rId10"/>
    <p:sldId id="269" r:id="rId11"/>
    <p:sldId id="264" r:id="rId12"/>
    <p:sldId id="270" r:id="rId13"/>
    <p:sldId id="265" r:id="rId14"/>
    <p:sldId id="271" r:id="rId15"/>
    <p:sldId id="266" r:id="rId16"/>
    <p:sldId id="272" r:id="rId17"/>
    <p:sldId id="267" r:id="rId18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072A6-90AE-42DA-8B7D-65F499EAEDB2}" v="3227" dt="2023-03-19T13:13:44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Radu" userId="19547ad59af72353" providerId="Windows Live" clId="Web-{BD4072A6-90AE-42DA-8B7D-65F499EAEDB2}"/>
    <pc:docChg chg="addSld modSld sldOrd">
      <pc:chgData name="Alexandru Radu" userId="19547ad59af72353" providerId="Windows Live" clId="Web-{BD4072A6-90AE-42DA-8B7D-65F499EAEDB2}" dt="2023-03-19T13:13:44.784" v="2739" actId="14100"/>
      <pc:docMkLst>
        <pc:docMk/>
      </pc:docMkLst>
      <pc:sldChg chg="modSp">
        <pc:chgData name="Alexandru Radu" userId="19547ad59af72353" providerId="Windows Live" clId="Web-{BD4072A6-90AE-42DA-8B7D-65F499EAEDB2}" dt="2023-03-19T08:12:22.714" v="38" actId="20577"/>
        <pc:sldMkLst>
          <pc:docMk/>
          <pc:sldMk cId="128632686" sldId="256"/>
        </pc:sldMkLst>
        <pc:spChg chg="mod">
          <ac:chgData name="Alexandru Radu" userId="19547ad59af72353" providerId="Windows Live" clId="Web-{BD4072A6-90AE-42DA-8B7D-65F499EAEDB2}" dt="2023-03-19T08:11:49.275" v="17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Alexandru Radu" userId="19547ad59af72353" providerId="Windows Live" clId="Web-{BD4072A6-90AE-42DA-8B7D-65F499EAEDB2}" dt="2023-03-19T08:12:22.714" v="38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Alexandru Radu" userId="19547ad59af72353" providerId="Windows Live" clId="Web-{BD4072A6-90AE-42DA-8B7D-65F499EAEDB2}" dt="2023-03-19T13:11:39.294" v="2721" actId="20577"/>
        <pc:sldMkLst>
          <pc:docMk/>
          <pc:sldMk cId="3821368044" sldId="257"/>
        </pc:sldMkLst>
        <pc:spChg chg="mod">
          <ac:chgData name="Alexandru Radu" userId="19547ad59af72353" providerId="Windows Live" clId="Web-{BD4072A6-90AE-42DA-8B7D-65F499EAEDB2}" dt="2023-03-19T08:24:01.861" v="203" actId="20577"/>
          <ac:spMkLst>
            <pc:docMk/>
            <pc:sldMk cId="3821368044" sldId="257"/>
            <ac:spMk id="2" creationId="{07BE06A2-AAA2-7EFB-5812-42DE946F12E9}"/>
          </ac:spMkLst>
        </pc:spChg>
        <pc:spChg chg="mod">
          <ac:chgData name="Alexandru Radu" userId="19547ad59af72353" providerId="Windows Live" clId="Web-{BD4072A6-90AE-42DA-8B7D-65F499EAEDB2}" dt="2023-03-19T13:11:39.294" v="2721" actId="20577"/>
          <ac:spMkLst>
            <pc:docMk/>
            <pc:sldMk cId="3821368044" sldId="257"/>
            <ac:spMk id="3" creationId="{F098FBDD-06BF-35F6-2990-DC1D817A7875}"/>
          </ac:spMkLst>
        </pc:spChg>
      </pc:sldChg>
      <pc:sldChg chg="modSp new ord">
        <pc:chgData name="Alexandru Radu" userId="19547ad59af72353" providerId="Windows Live" clId="Web-{BD4072A6-90AE-42DA-8B7D-65F499EAEDB2}" dt="2023-03-19T13:11:49.920" v="2724" actId="20577"/>
        <pc:sldMkLst>
          <pc:docMk/>
          <pc:sldMk cId="1699824293" sldId="258"/>
        </pc:sldMkLst>
        <pc:spChg chg="mod">
          <ac:chgData name="Alexandru Radu" userId="19547ad59af72353" providerId="Windows Live" clId="Web-{BD4072A6-90AE-42DA-8B7D-65F499EAEDB2}" dt="2023-03-19T08:27:17.337" v="255" actId="20577"/>
          <ac:spMkLst>
            <pc:docMk/>
            <pc:sldMk cId="1699824293" sldId="258"/>
            <ac:spMk id="2" creationId="{58A03E60-0967-6591-5789-3FD6A1D6679F}"/>
          </ac:spMkLst>
        </pc:spChg>
        <pc:spChg chg="mod">
          <ac:chgData name="Alexandru Radu" userId="19547ad59af72353" providerId="Windows Live" clId="Web-{BD4072A6-90AE-42DA-8B7D-65F499EAEDB2}" dt="2023-03-19T13:11:49.920" v="2724" actId="20577"/>
          <ac:spMkLst>
            <pc:docMk/>
            <pc:sldMk cId="1699824293" sldId="258"/>
            <ac:spMk id="3" creationId="{DA09D77A-9887-ED50-E92A-F708602E96D2}"/>
          </ac:spMkLst>
        </pc:spChg>
      </pc:sldChg>
      <pc:sldChg chg="modSp new ord">
        <pc:chgData name="Alexandru Radu" userId="19547ad59af72353" providerId="Windows Live" clId="Web-{BD4072A6-90AE-42DA-8B7D-65F499EAEDB2}" dt="2023-03-19T13:06:09.576" v="2618" actId="20577"/>
        <pc:sldMkLst>
          <pc:docMk/>
          <pc:sldMk cId="54955426" sldId="259"/>
        </pc:sldMkLst>
        <pc:spChg chg="mod">
          <ac:chgData name="Alexandru Radu" userId="19547ad59af72353" providerId="Windows Live" clId="Web-{BD4072A6-90AE-42DA-8B7D-65F499EAEDB2}" dt="2023-03-19T08:36:06.823" v="406" actId="20577"/>
          <ac:spMkLst>
            <pc:docMk/>
            <pc:sldMk cId="54955426" sldId="259"/>
            <ac:spMk id="2" creationId="{1FA4DB0B-C87A-1661-516B-157D5A5D73D7}"/>
          </ac:spMkLst>
        </pc:spChg>
        <pc:spChg chg="mod">
          <ac:chgData name="Alexandru Radu" userId="19547ad59af72353" providerId="Windows Live" clId="Web-{BD4072A6-90AE-42DA-8B7D-65F499EAEDB2}" dt="2023-03-19T13:06:09.576" v="2618" actId="20577"/>
          <ac:spMkLst>
            <pc:docMk/>
            <pc:sldMk cId="54955426" sldId="259"/>
            <ac:spMk id="3" creationId="{F5C950E8-2695-4FEF-3365-6C1E0B0F40DF}"/>
          </ac:spMkLst>
        </pc:spChg>
      </pc:sldChg>
      <pc:sldChg chg="modSp new ord">
        <pc:chgData name="Alexandru Radu" userId="19547ad59af72353" providerId="Windows Live" clId="Web-{BD4072A6-90AE-42DA-8B7D-65F499EAEDB2}" dt="2023-03-19T13:03:54.102" v="2573" actId="20577"/>
        <pc:sldMkLst>
          <pc:docMk/>
          <pc:sldMk cId="2095294789" sldId="260"/>
        </pc:sldMkLst>
        <pc:spChg chg="mod">
          <ac:chgData name="Alexandru Radu" userId="19547ad59af72353" providerId="Windows Live" clId="Web-{BD4072A6-90AE-42DA-8B7D-65F499EAEDB2}" dt="2023-03-19T08:43:30.009" v="508" actId="20577"/>
          <ac:spMkLst>
            <pc:docMk/>
            <pc:sldMk cId="2095294789" sldId="260"/>
            <ac:spMk id="2" creationId="{3EC73ED7-3F45-8788-EAFE-2DB33A1A5FAC}"/>
          </ac:spMkLst>
        </pc:spChg>
        <pc:spChg chg="mod">
          <ac:chgData name="Alexandru Radu" userId="19547ad59af72353" providerId="Windows Live" clId="Web-{BD4072A6-90AE-42DA-8B7D-65F499EAEDB2}" dt="2023-03-19T13:03:54.102" v="2573" actId="20577"/>
          <ac:spMkLst>
            <pc:docMk/>
            <pc:sldMk cId="2095294789" sldId="260"/>
            <ac:spMk id="3" creationId="{86FE71F3-49EA-B34D-BEB1-2BB271AF1788}"/>
          </ac:spMkLst>
        </pc:spChg>
      </pc:sldChg>
      <pc:sldChg chg="modSp new ord">
        <pc:chgData name="Alexandru Radu" userId="19547ad59af72353" providerId="Windows Live" clId="Web-{BD4072A6-90AE-42DA-8B7D-65F499EAEDB2}" dt="2023-03-19T13:13:26.314" v="2737" actId="20577"/>
        <pc:sldMkLst>
          <pc:docMk/>
          <pc:sldMk cId="3892126264" sldId="261"/>
        </pc:sldMkLst>
        <pc:spChg chg="mod">
          <ac:chgData name="Alexandru Radu" userId="19547ad59af72353" providerId="Windows Live" clId="Web-{BD4072A6-90AE-42DA-8B7D-65F499EAEDB2}" dt="2023-03-19T08:49:46.506" v="653" actId="20577"/>
          <ac:spMkLst>
            <pc:docMk/>
            <pc:sldMk cId="3892126264" sldId="261"/>
            <ac:spMk id="2" creationId="{59342B4C-2499-D4FD-BF3A-2D0F6F19E072}"/>
          </ac:spMkLst>
        </pc:spChg>
        <pc:spChg chg="mod">
          <ac:chgData name="Alexandru Radu" userId="19547ad59af72353" providerId="Windows Live" clId="Web-{BD4072A6-90AE-42DA-8B7D-65F499EAEDB2}" dt="2023-03-19T13:13:26.314" v="2737" actId="20577"/>
          <ac:spMkLst>
            <pc:docMk/>
            <pc:sldMk cId="3892126264" sldId="261"/>
            <ac:spMk id="3" creationId="{05E5598E-C4F6-2117-E8C3-207238404BF7}"/>
          </ac:spMkLst>
        </pc:spChg>
      </pc:sldChg>
      <pc:sldChg chg="addSp delSp modSp new">
        <pc:chgData name="Alexandru Radu" userId="19547ad59af72353" providerId="Windows Live" clId="Web-{BD4072A6-90AE-42DA-8B7D-65F499EAEDB2}" dt="2023-03-19T10:41:52.271" v="1483" actId="20577"/>
        <pc:sldMkLst>
          <pc:docMk/>
          <pc:sldMk cId="631117185" sldId="262"/>
        </pc:sldMkLst>
        <pc:spChg chg="mod">
          <ac:chgData name="Alexandru Radu" userId="19547ad59af72353" providerId="Windows Live" clId="Web-{BD4072A6-90AE-42DA-8B7D-65F499EAEDB2}" dt="2023-03-19T10:41:52.271" v="1483" actId="20577"/>
          <ac:spMkLst>
            <pc:docMk/>
            <pc:sldMk cId="631117185" sldId="262"/>
            <ac:spMk id="2" creationId="{2D0DB45F-C456-9430-FE35-B66A2208E5D5}"/>
          </ac:spMkLst>
        </pc:spChg>
        <pc:spChg chg="add del mod">
          <ac:chgData name="Alexandru Radu" userId="19547ad59af72353" providerId="Windows Live" clId="Web-{BD4072A6-90AE-42DA-8B7D-65F499EAEDB2}" dt="2023-03-19T10:17:58.261" v="834"/>
          <ac:spMkLst>
            <pc:docMk/>
            <pc:sldMk cId="631117185" sldId="262"/>
            <ac:spMk id="3" creationId="{DE2227F2-C7A6-871D-694A-8B04D3E708F1}"/>
          </ac:spMkLst>
        </pc:spChg>
        <pc:spChg chg="add del mod">
          <ac:chgData name="Alexandru Radu" userId="19547ad59af72353" providerId="Windows Live" clId="Web-{BD4072A6-90AE-42DA-8B7D-65F499EAEDB2}" dt="2023-03-19T10:19:06.981" v="838"/>
          <ac:spMkLst>
            <pc:docMk/>
            <pc:sldMk cId="631117185" sldId="262"/>
            <ac:spMk id="27" creationId="{3A21C47F-90C2-DD80-4B5A-868DD3885CD0}"/>
          </ac:spMkLst>
        </pc:spChg>
        <pc:spChg chg="add mod">
          <ac:chgData name="Alexandru Radu" userId="19547ad59af72353" providerId="Windows Live" clId="Web-{BD4072A6-90AE-42DA-8B7D-65F499EAEDB2}" dt="2023-03-19T10:39:13.172" v="1415" actId="20577"/>
          <ac:spMkLst>
            <pc:docMk/>
            <pc:sldMk cId="631117185" sldId="262"/>
            <ac:spMk id="29" creationId="{A7CF9BC3-9235-4AE1-2987-8714F40D6271}"/>
          </ac:spMkLst>
        </pc:spChg>
        <pc:graphicFrameChg chg="add del mod ord modGraphic">
          <ac:chgData name="Alexandru Radu" userId="19547ad59af72353" providerId="Windows Live" clId="Web-{BD4072A6-90AE-42DA-8B7D-65F499EAEDB2}" dt="2023-03-19T10:18:38.621" v="837"/>
          <ac:graphicFrameMkLst>
            <pc:docMk/>
            <pc:sldMk cId="631117185" sldId="262"/>
            <ac:graphicFrameMk id="4" creationId="{21381D09-3013-9DEF-3864-B2ED5A3C0CED}"/>
          </ac:graphicFrameMkLst>
        </pc:graphicFrameChg>
        <pc:graphicFrameChg chg="add del mod ord modGraphic">
          <ac:chgData name="Alexandru Radu" userId="19547ad59af72353" providerId="Windows Live" clId="Web-{BD4072A6-90AE-42DA-8B7D-65F499EAEDB2}" dt="2023-03-19T09:21:43.271" v="833"/>
          <ac:graphicFrameMkLst>
            <pc:docMk/>
            <pc:sldMk cId="631117185" sldId="262"/>
            <ac:graphicFrameMk id="4" creationId="{6B796388-4D56-3BE3-1C80-6F60FD30ED9F}"/>
          </ac:graphicFrameMkLst>
        </pc:graphicFrameChg>
        <pc:graphicFrameChg chg="add mod ord modGraphic">
          <ac:chgData name="Alexandru Radu" userId="19547ad59af72353" providerId="Windows Live" clId="Web-{BD4072A6-90AE-42DA-8B7D-65F499EAEDB2}" dt="2023-03-19T10:24:17.271" v="1109" actId="1076"/>
          <ac:graphicFrameMkLst>
            <pc:docMk/>
            <pc:sldMk cId="631117185" sldId="262"/>
            <ac:graphicFrameMk id="28" creationId="{C6409C6B-6EF7-D317-0199-F3AB7661C485}"/>
          </ac:graphicFrameMkLst>
        </pc:graphicFrameChg>
      </pc:sldChg>
      <pc:sldChg chg="addSp delSp modSp new ord">
        <pc:chgData name="Alexandru Radu" userId="19547ad59af72353" providerId="Windows Live" clId="Web-{BD4072A6-90AE-42DA-8B7D-65F499EAEDB2}" dt="2023-03-19T12:18:37.919" v="2298" actId="20577"/>
        <pc:sldMkLst>
          <pc:docMk/>
          <pc:sldMk cId="2238982785" sldId="263"/>
        </pc:sldMkLst>
        <pc:spChg chg="mod">
          <ac:chgData name="Alexandru Radu" userId="19547ad59af72353" providerId="Windows Live" clId="Web-{BD4072A6-90AE-42DA-8B7D-65F499EAEDB2}" dt="2023-03-19T10:41:44.630" v="1481" actId="20577"/>
          <ac:spMkLst>
            <pc:docMk/>
            <pc:sldMk cId="2238982785" sldId="263"/>
            <ac:spMk id="2" creationId="{09245FE0-6301-DE15-78EF-58B3F7B36729}"/>
          </ac:spMkLst>
        </pc:spChg>
        <pc:spChg chg="del mod">
          <ac:chgData name="Alexandru Radu" userId="19547ad59af72353" providerId="Windows Live" clId="Web-{BD4072A6-90AE-42DA-8B7D-65F499EAEDB2}" dt="2023-03-19T10:27:20.699" v="1160"/>
          <ac:spMkLst>
            <pc:docMk/>
            <pc:sldMk cId="2238982785" sldId="263"/>
            <ac:spMk id="3" creationId="{2B7615C4-B84A-3F9A-319D-6B12D88F46DB}"/>
          </ac:spMkLst>
        </pc:spChg>
        <pc:spChg chg="add mod">
          <ac:chgData name="Alexandru Radu" userId="19547ad59af72353" providerId="Windows Live" clId="Web-{BD4072A6-90AE-42DA-8B7D-65F499EAEDB2}" dt="2023-03-19T12:18:37.919" v="2298" actId="20577"/>
          <ac:spMkLst>
            <pc:docMk/>
            <pc:sldMk cId="2238982785" sldId="263"/>
            <ac:spMk id="5" creationId="{4AB60CD2-2820-FB79-5CE1-87333CB1A24C}"/>
          </ac:spMkLst>
        </pc:spChg>
        <pc:graphicFrameChg chg="add mod ord modGraphic">
          <ac:chgData name="Alexandru Radu" userId="19547ad59af72353" providerId="Windows Live" clId="Web-{BD4072A6-90AE-42DA-8B7D-65F499EAEDB2}" dt="2023-03-19T10:35:09.525" v="1300" actId="1076"/>
          <ac:graphicFrameMkLst>
            <pc:docMk/>
            <pc:sldMk cId="2238982785" sldId="263"/>
            <ac:graphicFrameMk id="4" creationId="{8A54E4A1-80A2-83E5-0198-546C925B5CF2}"/>
          </ac:graphicFrameMkLst>
        </pc:graphicFrameChg>
      </pc:sldChg>
      <pc:sldChg chg="addSp delSp modSp new mod modClrScheme modShow chgLayout">
        <pc:chgData name="Alexandru Radu" userId="19547ad59af72353" providerId="Windows Live" clId="Web-{BD4072A6-90AE-42DA-8B7D-65F499EAEDB2}" dt="2023-03-19T12:23:47.230" v="2435"/>
        <pc:sldMkLst>
          <pc:docMk/>
          <pc:sldMk cId="1984170689" sldId="264"/>
        </pc:sldMkLst>
        <pc:spChg chg="mod ord">
          <ac:chgData name="Alexandru Radu" userId="19547ad59af72353" providerId="Windows Live" clId="Web-{BD4072A6-90AE-42DA-8B7D-65F499EAEDB2}" dt="2023-03-19T10:42:54.522" v="1510" actId="20577"/>
          <ac:spMkLst>
            <pc:docMk/>
            <pc:sldMk cId="1984170689" sldId="264"/>
            <ac:spMk id="2" creationId="{C8E06895-D628-E552-EA49-9268F76721BD}"/>
          </ac:spMkLst>
        </pc:spChg>
        <pc:spChg chg="add mod">
          <ac:chgData name="Alexandru Radu" userId="19547ad59af72353" providerId="Windows Live" clId="Web-{BD4072A6-90AE-42DA-8B7D-65F499EAEDB2}" dt="2023-03-19T11:09:02.916" v="1701" actId="20577"/>
          <ac:spMkLst>
            <pc:docMk/>
            <pc:sldMk cId="1984170689" sldId="264"/>
            <ac:spMk id="3" creationId="{920CE25F-ADF2-CD14-518D-9B24B5325CB2}"/>
          </ac:spMkLst>
        </pc:spChg>
        <pc:spChg chg="add del mod ord">
          <ac:chgData name="Alexandru Radu" userId="19547ad59af72353" providerId="Windows Live" clId="Web-{BD4072A6-90AE-42DA-8B7D-65F499EAEDB2}" dt="2023-03-19T10:43:01.194" v="1512"/>
          <ac:spMkLst>
            <pc:docMk/>
            <pc:sldMk cId="1984170689" sldId="264"/>
            <ac:spMk id="4" creationId="{B426DD7B-3D40-38ED-8B62-59419DC21483}"/>
          </ac:spMkLst>
        </pc:spChg>
        <pc:graphicFrameChg chg="add del mod">
          <ac:chgData name="Alexandru Radu" userId="19547ad59af72353" providerId="Windows Live" clId="Web-{BD4072A6-90AE-42DA-8B7D-65F499EAEDB2}" dt="2023-03-19T10:42:37.459" v="1496"/>
          <ac:graphicFrameMkLst>
            <pc:docMk/>
            <pc:sldMk cId="1984170689" sldId="264"/>
            <ac:graphicFrameMk id="3" creationId="{5134E6D5-1199-29CD-0C0D-7D29781366A2}"/>
          </ac:graphicFrameMkLst>
        </pc:graphicFrameChg>
        <pc:graphicFrameChg chg="add mod ord modGraphic">
          <ac:chgData name="Alexandru Radu" userId="19547ad59af72353" providerId="Windows Live" clId="Web-{BD4072A6-90AE-42DA-8B7D-65F499EAEDB2}" dt="2023-03-19T12:23:47.230" v="2435"/>
          <ac:graphicFrameMkLst>
            <pc:docMk/>
            <pc:sldMk cId="1984170689" sldId="264"/>
            <ac:graphicFrameMk id="5" creationId="{54EE1013-7083-0561-1684-C4163DAB115F}"/>
          </ac:graphicFrameMkLst>
        </pc:graphicFrameChg>
      </pc:sldChg>
      <pc:sldChg chg="addSp delSp modSp new">
        <pc:chgData name="Alexandru Radu" userId="19547ad59af72353" providerId="Windows Live" clId="Web-{BD4072A6-90AE-42DA-8B7D-65F499EAEDB2}" dt="2023-03-19T12:05:43.698" v="1979"/>
        <pc:sldMkLst>
          <pc:docMk/>
          <pc:sldMk cId="340567757" sldId="265"/>
        </pc:sldMkLst>
        <pc:spChg chg="mod">
          <ac:chgData name="Alexandru Radu" userId="19547ad59af72353" providerId="Windows Live" clId="Web-{BD4072A6-90AE-42DA-8B7D-65F499EAEDB2}" dt="2023-03-19T11:45:09.503" v="1871" actId="20577"/>
          <ac:spMkLst>
            <pc:docMk/>
            <pc:sldMk cId="340567757" sldId="265"/>
            <ac:spMk id="2" creationId="{7EE69761-AEF7-1696-266C-11FB9F7AC4B8}"/>
          </ac:spMkLst>
        </pc:spChg>
        <pc:spChg chg="del mod">
          <ac:chgData name="Alexandru Radu" userId="19547ad59af72353" providerId="Windows Live" clId="Web-{BD4072A6-90AE-42DA-8B7D-65F499EAEDB2}" dt="2023-03-19T11:12:33.060" v="1722"/>
          <ac:spMkLst>
            <pc:docMk/>
            <pc:sldMk cId="340567757" sldId="265"/>
            <ac:spMk id="3" creationId="{177087D2-F6C0-0E88-22F9-71F0E4634A70}"/>
          </ac:spMkLst>
        </pc:spChg>
        <pc:spChg chg="add mod">
          <ac:chgData name="Alexandru Radu" userId="19547ad59af72353" providerId="Windows Live" clId="Web-{BD4072A6-90AE-42DA-8B7D-65F499EAEDB2}" dt="2023-03-19T11:47:12.977" v="1900" actId="20577"/>
          <ac:spMkLst>
            <pc:docMk/>
            <pc:sldMk cId="340567757" sldId="265"/>
            <ac:spMk id="3" creationId="{45EE61E5-2A99-1E7C-45BC-06D915B99964}"/>
          </ac:spMkLst>
        </pc:spChg>
        <pc:graphicFrameChg chg="add mod ord modGraphic">
          <ac:chgData name="Alexandru Radu" userId="19547ad59af72353" providerId="Windows Live" clId="Web-{BD4072A6-90AE-42DA-8B7D-65F499EAEDB2}" dt="2023-03-19T12:05:43.698" v="1979"/>
          <ac:graphicFrameMkLst>
            <pc:docMk/>
            <pc:sldMk cId="340567757" sldId="265"/>
            <ac:graphicFrameMk id="4" creationId="{C7875DE3-225F-0A4F-2073-A6D29776EE47}"/>
          </ac:graphicFrameMkLst>
        </pc:graphicFrameChg>
      </pc:sldChg>
      <pc:sldChg chg="addSp delSp modSp new">
        <pc:chgData name="Alexandru Radu" userId="19547ad59af72353" providerId="Windows Live" clId="Web-{BD4072A6-90AE-42DA-8B7D-65F499EAEDB2}" dt="2023-03-19T12:10:21.335" v="2036" actId="20577"/>
        <pc:sldMkLst>
          <pc:docMk/>
          <pc:sldMk cId="3076763227" sldId="266"/>
        </pc:sldMkLst>
        <pc:spChg chg="mod">
          <ac:chgData name="Alexandru Radu" userId="19547ad59af72353" providerId="Windows Live" clId="Web-{BD4072A6-90AE-42DA-8B7D-65F499EAEDB2}" dt="2023-03-19T12:10:21.335" v="2036" actId="20577"/>
          <ac:spMkLst>
            <pc:docMk/>
            <pc:sldMk cId="3076763227" sldId="266"/>
            <ac:spMk id="2" creationId="{F6089012-153A-A43D-BFCD-C0851B2005CD}"/>
          </ac:spMkLst>
        </pc:spChg>
        <pc:spChg chg="del mod">
          <ac:chgData name="Alexandru Radu" userId="19547ad59af72353" providerId="Windows Live" clId="Web-{BD4072A6-90AE-42DA-8B7D-65F499EAEDB2}" dt="2023-03-19T12:03:45.911" v="1942"/>
          <ac:spMkLst>
            <pc:docMk/>
            <pc:sldMk cId="3076763227" sldId="266"/>
            <ac:spMk id="3" creationId="{4B77A4E8-7707-A70F-6889-72108B3479CB}"/>
          </ac:spMkLst>
        </pc:spChg>
        <pc:spChg chg="add del mod">
          <ac:chgData name="Alexandru Radu" userId="19547ad59af72353" providerId="Windows Live" clId="Web-{BD4072A6-90AE-42DA-8B7D-65F499EAEDB2}" dt="2023-03-19T12:04:49.117" v="1944"/>
          <ac:spMkLst>
            <pc:docMk/>
            <pc:sldMk cId="3076763227" sldId="266"/>
            <ac:spMk id="12" creationId="{514825D7-07AE-63D6-6FC6-F5E9A7679927}"/>
          </ac:spMkLst>
        </pc:spChg>
        <pc:graphicFrameChg chg="add del mod ord modGraphic">
          <ac:chgData name="Alexandru Radu" userId="19547ad59af72353" providerId="Windows Live" clId="Web-{BD4072A6-90AE-42DA-8B7D-65F499EAEDB2}" dt="2023-03-19T12:03:50.052" v="1943"/>
          <ac:graphicFrameMkLst>
            <pc:docMk/>
            <pc:sldMk cId="3076763227" sldId="266"/>
            <ac:graphicFrameMk id="4" creationId="{CD9410BF-DFE4-F1E1-05B9-3306CED58A56}"/>
          </ac:graphicFrameMkLst>
        </pc:graphicFrameChg>
        <pc:graphicFrameChg chg="add mod ord modGraphic">
          <ac:chgData name="Alexandru Radu" userId="19547ad59af72353" providerId="Windows Live" clId="Web-{BD4072A6-90AE-42DA-8B7D-65F499EAEDB2}" dt="2023-03-19T12:05:59.917" v="1995"/>
          <ac:graphicFrameMkLst>
            <pc:docMk/>
            <pc:sldMk cId="3076763227" sldId="266"/>
            <ac:graphicFrameMk id="13" creationId="{8C4B0C87-AA17-F10F-EDD8-9D4973CC0D01}"/>
          </ac:graphicFrameMkLst>
        </pc:graphicFrameChg>
      </pc:sldChg>
      <pc:sldChg chg="modSp new">
        <pc:chgData name="Alexandru Radu" userId="19547ad59af72353" providerId="Windows Live" clId="Web-{BD4072A6-90AE-42DA-8B7D-65F499EAEDB2}" dt="2023-03-19T13:13:44.784" v="2739" actId="14100"/>
        <pc:sldMkLst>
          <pc:docMk/>
          <pc:sldMk cId="3690092860" sldId="267"/>
        </pc:sldMkLst>
        <pc:spChg chg="mod">
          <ac:chgData name="Alexandru Radu" userId="19547ad59af72353" providerId="Windows Live" clId="Web-{BD4072A6-90AE-42DA-8B7D-65F499EAEDB2}" dt="2023-03-19T13:13:44.784" v="2739" actId="14100"/>
          <ac:spMkLst>
            <pc:docMk/>
            <pc:sldMk cId="3690092860" sldId="267"/>
            <ac:spMk id="2" creationId="{A846635A-1B59-F268-CA04-67A9A9F8B5BC}"/>
          </ac:spMkLst>
        </pc:spChg>
        <pc:spChg chg="mod">
          <ac:chgData name="Alexandru Radu" userId="19547ad59af72353" providerId="Windows Live" clId="Web-{BD4072A6-90AE-42DA-8B7D-65F499EAEDB2}" dt="2023-03-19T12:23:36.839" v="2423" actId="20577"/>
          <ac:spMkLst>
            <pc:docMk/>
            <pc:sldMk cId="3690092860" sldId="267"/>
            <ac:spMk id="3" creationId="{11A9B030-B34F-229F-3571-B3457A94D3D6}"/>
          </ac:spMkLst>
        </pc:spChg>
      </pc:sldChg>
      <pc:sldChg chg="addSp delSp modSp new mod setBg modClrScheme chgLayout">
        <pc:chgData name="Alexandru Radu" userId="19547ad59af72353" providerId="Windows Live" clId="Web-{BD4072A6-90AE-42DA-8B7D-65F499EAEDB2}" dt="2023-03-19T12:48:34.686" v="2458"/>
        <pc:sldMkLst>
          <pc:docMk/>
          <pc:sldMk cId="224507803" sldId="268"/>
        </pc:sldMkLst>
        <pc:spChg chg="add del mod">
          <ac:chgData name="Alexandru Radu" userId="19547ad59af72353" providerId="Windows Live" clId="Web-{BD4072A6-90AE-42DA-8B7D-65F499EAEDB2}" dt="2023-03-19T12:45:07.427" v="2440"/>
          <ac:spMkLst>
            <pc:docMk/>
            <pc:sldMk cId="224507803" sldId="268"/>
            <ac:spMk id="2" creationId="{89F3B38F-232D-F065-55D9-AB88F16376A3}"/>
          </ac:spMkLst>
        </pc:spChg>
        <pc:spChg chg="add del mod">
          <ac:chgData name="Alexandru Radu" userId="19547ad59af72353" providerId="Windows Live" clId="Web-{BD4072A6-90AE-42DA-8B7D-65F499EAEDB2}" dt="2023-03-19T12:45:00.442" v="2439"/>
          <ac:spMkLst>
            <pc:docMk/>
            <pc:sldMk cId="224507803" sldId="268"/>
            <ac:spMk id="3" creationId="{A0B9FEB0-D1EE-D42A-9B71-1DC82B8DEA37}"/>
          </ac:spMkLst>
        </pc:spChg>
        <pc:spChg chg="add del">
          <ac:chgData name="Alexandru Radu" userId="19547ad59af72353" providerId="Windows Live" clId="Web-{BD4072A6-90AE-42DA-8B7D-65F499EAEDB2}" dt="2023-03-19T12:45:21.162" v="2445"/>
          <ac:spMkLst>
            <pc:docMk/>
            <pc:sldMk cId="224507803" sldId="268"/>
            <ac:spMk id="9" creationId="{F1176DA6-4BBF-42A4-9C94-E6613CCD6B37}"/>
          </ac:spMkLst>
        </pc:spChg>
        <pc:spChg chg="add del">
          <ac:chgData name="Alexandru Radu" userId="19547ad59af72353" providerId="Windows Live" clId="Web-{BD4072A6-90AE-42DA-8B7D-65F499EAEDB2}" dt="2023-03-19T12:45:21.162" v="2445"/>
          <ac:spMkLst>
            <pc:docMk/>
            <pc:sldMk cId="224507803" sldId="268"/>
            <ac:spMk id="11" creationId="{99AAB0AE-172B-4FB4-80C2-86CD6B824220}"/>
          </ac:spMkLst>
        </pc:spChg>
        <pc:spChg chg="add del">
          <ac:chgData name="Alexandru Radu" userId="19547ad59af72353" providerId="Windows Live" clId="Web-{BD4072A6-90AE-42DA-8B7D-65F499EAEDB2}" dt="2023-03-19T12:45:35.413" v="2449"/>
          <ac:spMkLst>
            <pc:docMk/>
            <pc:sldMk cId="224507803" sldId="268"/>
            <ac:spMk id="13" creationId="{B6E6531A-0776-43BA-A852-5FB5C77534D5}"/>
          </ac:spMkLst>
        </pc:spChg>
        <pc:spChg chg="add del">
          <ac:chgData name="Alexandru Radu" userId="19547ad59af72353" providerId="Windows Live" clId="Web-{BD4072A6-90AE-42DA-8B7D-65F499EAEDB2}" dt="2023-03-19T12:45:35.413" v="2449"/>
          <ac:spMkLst>
            <pc:docMk/>
            <pc:sldMk cId="224507803" sldId="268"/>
            <ac:spMk id="14" creationId="{F8C5273F-2B84-46BF-A94F-1A20E13B3AA1}"/>
          </ac:spMkLst>
        </pc:spChg>
        <pc:spChg chg="add del">
          <ac:chgData name="Alexandru Radu" userId="19547ad59af72353" providerId="Windows Live" clId="Web-{BD4072A6-90AE-42DA-8B7D-65F499EAEDB2}" dt="2023-03-19T12:48:34.686" v="2458"/>
          <ac:spMkLst>
            <pc:docMk/>
            <pc:sldMk cId="224507803" sldId="268"/>
            <ac:spMk id="19" creationId="{F1176DA6-4BBF-42A4-9C94-E6613CCD6B37}"/>
          </ac:spMkLst>
        </pc:spChg>
        <pc:spChg chg="add del">
          <ac:chgData name="Alexandru Radu" userId="19547ad59af72353" providerId="Windows Live" clId="Web-{BD4072A6-90AE-42DA-8B7D-65F499EAEDB2}" dt="2023-03-19T12:48:34.686" v="2458"/>
          <ac:spMkLst>
            <pc:docMk/>
            <pc:sldMk cId="224507803" sldId="268"/>
            <ac:spMk id="21" creationId="{99AAB0AE-172B-4FB4-80C2-86CD6B824220}"/>
          </ac:spMkLst>
        </pc:spChg>
        <pc:spChg chg="add del">
          <ac:chgData name="Alexandru Radu" userId="19547ad59af72353" providerId="Windows Live" clId="Web-{BD4072A6-90AE-42DA-8B7D-65F499EAEDB2}" dt="2023-03-19T12:48:34.686" v="2457"/>
          <ac:spMkLst>
            <pc:docMk/>
            <pc:sldMk cId="224507803" sldId="268"/>
            <ac:spMk id="26" creationId="{550B5DED-C3C5-4B01-8AC3-3EE8CDF881AF}"/>
          </ac:spMkLst>
        </pc:spChg>
        <pc:spChg chg="add del">
          <ac:chgData name="Alexandru Radu" userId="19547ad59af72353" providerId="Windows Live" clId="Web-{BD4072A6-90AE-42DA-8B7D-65F499EAEDB2}" dt="2023-03-19T12:48:34.686" v="2457"/>
          <ac:spMkLst>
            <pc:docMk/>
            <pc:sldMk cId="224507803" sldId="268"/>
            <ac:spMk id="28" creationId="{9645F163-EAE9-4EBE-BD11-7103BAE2A595}"/>
          </ac:spMkLst>
        </pc:spChg>
        <pc:spChg chg="add">
          <ac:chgData name="Alexandru Radu" userId="19547ad59af72353" providerId="Windows Live" clId="Web-{BD4072A6-90AE-42DA-8B7D-65F499EAEDB2}" dt="2023-03-19T12:48:34.686" v="2458"/>
          <ac:spMkLst>
            <pc:docMk/>
            <pc:sldMk cId="224507803" sldId="268"/>
            <ac:spMk id="30" creationId="{62C9703D-C8F9-44AD-A7C0-C2F3871F8C1B}"/>
          </ac:spMkLst>
        </pc:spChg>
        <pc:picChg chg="add mod ord">
          <ac:chgData name="Alexandru Radu" userId="19547ad59af72353" providerId="Windows Live" clId="Web-{BD4072A6-90AE-42DA-8B7D-65F499EAEDB2}" dt="2023-03-19T12:48:34.686" v="2458"/>
          <ac:picMkLst>
            <pc:docMk/>
            <pc:sldMk cId="224507803" sldId="268"/>
            <ac:picMk id="4" creationId="{A20EDAD8-FA25-86EB-B448-E38679B14925}"/>
          </ac:picMkLst>
        </pc:picChg>
      </pc:sldChg>
      <pc:sldChg chg="addSp delSp modSp new mod setBg">
        <pc:chgData name="Alexandru Radu" userId="19547ad59af72353" providerId="Windows Live" clId="Web-{BD4072A6-90AE-42DA-8B7D-65F499EAEDB2}" dt="2023-03-19T12:48:48.015" v="2463"/>
        <pc:sldMkLst>
          <pc:docMk/>
          <pc:sldMk cId="3607394771" sldId="269"/>
        </pc:sldMkLst>
        <pc:spChg chg="del">
          <ac:chgData name="Alexandru Radu" userId="19547ad59af72353" providerId="Windows Live" clId="Web-{BD4072A6-90AE-42DA-8B7D-65F499EAEDB2}" dt="2023-03-19T12:47:48.403" v="2452"/>
          <ac:spMkLst>
            <pc:docMk/>
            <pc:sldMk cId="3607394771" sldId="269"/>
            <ac:spMk id="2" creationId="{E731CFF8-5737-022C-9001-1B06CEE79D07}"/>
          </ac:spMkLst>
        </pc:spChg>
        <pc:spChg chg="del">
          <ac:chgData name="Alexandru Radu" userId="19547ad59af72353" providerId="Windows Live" clId="Web-{BD4072A6-90AE-42DA-8B7D-65F499EAEDB2}" dt="2023-03-19T12:47:43.371" v="2451"/>
          <ac:spMkLst>
            <pc:docMk/>
            <pc:sldMk cId="3607394771" sldId="269"/>
            <ac:spMk id="3" creationId="{DDCDD11D-0324-D76A-741A-E6A44DCE5AEC}"/>
          </ac:spMkLst>
        </pc:spChg>
        <pc:spChg chg="add del">
          <ac:chgData name="Alexandru Radu" userId="19547ad59af72353" providerId="Windows Live" clId="Web-{BD4072A6-90AE-42DA-8B7D-65F499EAEDB2}" dt="2023-03-19T12:48:48.015" v="2463"/>
          <ac:spMkLst>
            <pc:docMk/>
            <pc:sldMk cId="3607394771" sldId="269"/>
            <ac:spMk id="9" creationId="{CDDE5CDF-1512-4CDA-B956-23D223F8DE44}"/>
          </ac:spMkLst>
        </pc:spChg>
        <pc:spChg chg="add del">
          <ac:chgData name="Alexandru Radu" userId="19547ad59af72353" providerId="Windows Live" clId="Web-{BD4072A6-90AE-42DA-8B7D-65F499EAEDB2}" dt="2023-03-19T12:48:48.015" v="2463"/>
          <ac:spMkLst>
            <pc:docMk/>
            <pc:sldMk cId="3607394771" sldId="269"/>
            <ac:spMk id="15" creationId="{F1176DA6-4BBF-42A4-9C94-E6613CCD6B37}"/>
          </ac:spMkLst>
        </pc:spChg>
        <pc:spChg chg="add del">
          <ac:chgData name="Alexandru Radu" userId="19547ad59af72353" providerId="Windows Live" clId="Web-{BD4072A6-90AE-42DA-8B7D-65F499EAEDB2}" dt="2023-03-19T12:48:48.015" v="2463"/>
          <ac:spMkLst>
            <pc:docMk/>
            <pc:sldMk cId="3607394771" sldId="269"/>
            <ac:spMk id="17" creationId="{99AAB0AE-172B-4FB4-80C2-86CD6B824220}"/>
          </ac:spMkLst>
        </pc:spChg>
        <pc:spChg chg="add del">
          <ac:chgData name="Alexandru Radu" userId="19547ad59af72353" providerId="Windows Live" clId="Web-{BD4072A6-90AE-42DA-8B7D-65F499EAEDB2}" dt="2023-03-19T12:48:45.515" v="2460"/>
          <ac:spMkLst>
            <pc:docMk/>
            <pc:sldMk cId="3607394771" sldId="269"/>
            <ac:spMk id="21" creationId="{35E551D1-A2DF-F7F6-78F9-D5B3BFC028FF}"/>
          </ac:spMkLst>
        </pc:spChg>
        <pc:spChg chg="add del">
          <ac:chgData name="Alexandru Radu" userId="19547ad59af72353" providerId="Windows Live" clId="Web-{BD4072A6-90AE-42DA-8B7D-65F499EAEDB2}" dt="2023-03-19T12:48:47.999" v="2462"/>
          <ac:spMkLst>
            <pc:docMk/>
            <pc:sldMk cId="3607394771" sldId="269"/>
            <ac:spMk id="22" creationId="{CDDE5CDF-1512-4CDA-B956-23D223F8DE44}"/>
          </ac:spMkLst>
        </pc:spChg>
        <pc:spChg chg="add del">
          <ac:chgData name="Alexandru Radu" userId="19547ad59af72353" providerId="Windows Live" clId="Web-{BD4072A6-90AE-42DA-8B7D-65F499EAEDB2}" dt="2023-03-19T12:48:45.515" v="2460"/>
          <ac:spMkLst>
            <pc:docMk/>
            <pc:sldMk cId="3607394771" sldId="269"/>
            <ac:spMk id="24" creationId="{C630F413-44CE-4746-9821-9E0107978E7A}"/>
          </ac:spMkLst>
        </pc:spChg>
        <pc:spChg chg="add del">
          <ac:chgData name="Alexandru Radu" userId="19547ad59af72353" providerId="Windows Live" clId="Web-{BD4072A6-90AE-42DA-8B7D-65F499EAEDB2}" dt="2023-03-19T12:48:45.515" v="2460"/>
          <ac:spMkLst>
            <pc:docMk/>
            <pc:sldMk cId="3607394771" sldId="269"/>
            <ac:spMk id="26" creationId="{22D671B1-B099-4F9C-B9CC-9D22B4DAF8A8}"/>
          </ac:spMkLst>
        </pc:spChg>
        <pc:spChg chg="add del">
          <ac:chgData name="Alexandru Radu" userId="19547ad59af72353" providerId="Windows Live" clId="Web-{BD4072A6-90AE-42DA-8B7D-65F499EAEDB2}" dt="2023-03-19T12:48:45.515" v="2460"/>
          <ac:spMkLst>
            <pc:docMk/>
            <pc:sldMk cId="3607394771" sldId="269"/>
            <ac:spMk id="30" creationId="{898488B7-DBD3-40E7-B54B-4DA6C5693EF3}"/>
          </ac:spMkLst>
        </pc:spChg>
        <pc:spChg chg="add del">
          <ac:chgData name="Alexandru Radu" userId="19547ad59af72353" providerId="Windows Live" clId="Web-{BD4072A6-90AE-42DA-8B7D-65F499EAEDB2}" dt="2023-03-19T12:48:47.999" v="2462"/>
          <ac:spMkLst>
            <pc:docMk/>
            <pc:sldMk cId="3607394771" sldId="269"/>
            <ac:spMk id="34" creationId="{F1176DA6-4BBF-42A4-9C94-E6613CCD6B37}"/>
          </ac:spMkLst>
        </pc:spChg>
        <pc:spChg chg="add del">
          <ac:chgData name="Alexandru Radu" userId="19547ad59af72353" providerId="Windows Live" clId="Web-{BD4072A6-90AE-42DA-8B7D-65F499EAEDB2}" dt="2023-03-19T12:48:47.999" v="2462"/>
          <ac:spMkLst>
            <pc:docMk/>
            <pc:sldMk cId="3607394771" sldId="269"/>
            <ac:spMk id="35" creationId="{99AAB0AE-172B-4FB4-80C2-86CD6B824220}"/>
          </ac:spMkLst>
        </pc:spChg>
        <pc:spChg chg="add">
          <ac:chgData name="Alexandru Radu" userId="19547ad59af72353" providerId="Windows Live" clId="Web-{BD4072A6-90AE-42DA-8B7D-65F499EAEDB2}" dt="2023-03-19T12:48:48.015" v="2463"/>
          <ac:spMkLst>
            <pc:docMk/>
            <pc:sldMk cId="3607394771" sldId="269"/>
            <ac:spMk id="37" creationId="{CDDE5CDF-1512-4CDA-B956-23D223F8DE44}"/>
          </ac:spMkLst>
        </pc:spChg>
        <pc:spChg chg="add">
          <ac:chgData name="Alexandru Radu" userId="19547ad59af72353" providerId="Windows Live" clId="Web-{BD4072A6-90AE-42DA-8B7D-65F499EAEDB2}" dt="2023-03-19T12:48:48.015" v="2463"/>
          <ac:spMkLst>
            <pc:docMk/>
            <pc:sldMk cId="3607394771" sldId="269"/>
            <ac:spMk id="40" creationId="{62C9703D-C8F9-44AD-A7C0-C2F3871F8C1B}"/>
          </ac:spMkLst>
        </pc:spChg>
        <pc:picChg chg="add mod ord">
          <ac:chgData name="Alexandru Radu" userId="19547ad59af72353" providerId="Windows Live" clId="Web-{BD4072A6-90AE-42DA-8B7D-65F499EAEDB2}" dt="2023-03-19T12:48:48.015" v="2463"/>
          <ac:picMkLst>
            <pc:docMk/>
            <pc:sldMk cId="3607394771" sldId="269"/>
            <ac:picMk id="4" creationId="{187DB97B-18BA-95F7-6294-EC63F4F99B81}"/>
          </ac:picMkLst>
        </pc:picChg>
        <pc:picChg chg="add del">
          <ac:chgData name="Alexandru Radu" userId="19547ad59af72353" providerId="Windows Live" clId="Web-{BD4072A6-90AE-42DA-8B7D-65F499EAEDB2}" dt="2023-03-19T12:48:48.015" v="2463"/>
          <ac:picMkLst>
            <pc:docMk/>
            <pc:sldMk cId="3607394771" sldId="269"/>
            <ac:picMk id="11" creationId="{B029D7D8-5A6B-4C76-94C8-15798C6C5ADB}"/>
          </ac:picMkLst>
        </pc:picChg>
        <pc:picChg chg="add del">
          <ac:chgData name="Alexandru Radu" userId="19547ad59af72353" providerId="Windows Live" clId="Web-{BD4072A6-90AE-42DA-8B7D-65F499EAEDB2}" dt="2023-03-19T12:48:47.999" v="2462"/>
          <ac:picMkLst>
            <pc:docMk/>
            <pc:sldMk cId="3607394771" sldId="269"/>
            <ac:picMk id="32" creationId="{B029D7D8-5A6B-4C76-94C8-15798C6C5ADB}"/>
          </ac:picMkLst>
        </pc:picChg>
        <pc:picChg chg="add">
          <ac:chgData name="Alexandru Radu" userId="19547ad59af72353" providerId="Windows Live" clId="Web-{BD4072A6-90AE-42DA-8B7D-65F499EAEDB2}" dt="2023-03-19T12:48:48.015" v="2463"/>
          <ac:picMkLst>
            <pc:docMk/>
            <pc:sldMk cId="3607394771" sldId="269"/>
            <ac:picMk id="38" creationId="{B029D7D8-5A6B-4C76-94C8-15798C6C5ADB}"/>
          </ac:picMkLst>
        </pc:picChg>
        <pc:cxnChg chg="add del">
          <ac:chgData name="Alexandru Radu" userId="19547ad59af72353" providerId="Windows Live" clId="Web-{BD4072A6-90AE-42DA-8B7D-65F499EAEDB2}" dt="2023-03-19T12:48:48.015" v="2463"/>
          <ac:cxnSpMkLst>
            <pc:docMk/>
            <pc:sldMk cId="3607394771" sldId="269"/>
            <ac:cxnSpMk id="13" creationId="{A5C9319C-E20D-4884-952F-60B6A58C3E34}"/>
          </ac:cxnSpMkLst>
        </pc:cxnChg>
        <pc:cxnChg chg="add del">
          <ac:chgData name="Alexandru Radu" userId="19547ad59af72353" providerId="Windows Live" clId="Web-{BD4072A6-90AE-42DA-8B7D-65F499EAEDB2}" dt="2023-03-19T12:48:45.515" v="2460"/>
          <ac:cxnSpMkLst>
            <pc:docMk/>
            <pc:sldMk cId="3607394771" sldId="269"/>
            <ac:cxnSpMk id="28" creationId="{7552FBEF-FA69-427B-8245-0A518E0513D5}"/>
          </ac:cxnSpMkLst>
        </pc:cxnChg>
        <pc:cxnChg chg="add del">
          <ac:chgData name="Alexandru Radu" userId="19547ad59af72353" providerId="Windows Live" clId="Web-{BD4072A6-90AE-42DA-8B7D-65F499EAEDB2}" dt="2023-03-19T12:48:47.999" v="2462"/>
          <ac:cxnSpMkLst>
            <pc:docMk/>
            <pc:sldMk cId="3607394771" sldId="269"/>
            <ac:cxnSpMk id="33" creationId="{A5C9319C-E20D-4884-952F-60B6A58C3E34}"/>
          </ac:cxnSpMkLst>
        </pc:cxnChg>
        <pc:cxnChg chg="add">
          <ac:chgData name="Alexandru Radu" userId="19547ad59af72353" providerId="Windows Live" clId="Web-{BD4072A6-90AE-42DA-8B7D-65F499EAEDB2}" dt="2023-03-19T12:48:48.015" v="2463"/>
          <ac:cxnSpMkLst>
            <pc:docMk/>
            <pc:sldMk cId="3607394771" sldId="269"/>
            <ac:cxnSpMk id="39" creationId="{A5C9319C-E20D-4884-952F-60B6A58C3E34}"/>
          </ac:cxnSpMkLst>
        </pc:cxnChg>
      </pc:sldChg>
      <pc:sldChg chg="addSp delSp modSp new mod setBg modClrScheme modShow chgLayout">
        <pc:chgData name="Alexandru Radu" userId="19547ad59af72353" providerId="Windows Live" clId="Web-{BD4072A6-90AE-42DA-8B7D-65F499EAEDB2}" dt="2023-03-19T12:58:38.869" v="2477"/>
        <pc:sldMkLst>
          <pc:docMk/>
          <pc:sldMk cId="723775992" sldId="270"/>
        </pc:sldMkLst>
        <pc:spChg chg="add del mod">
          <ac:chgData name="Alexandru Radu" userId="19547ad59af72353" providerId="Windows Live" clId="Web-{BD4072A6-90AE-42DA-8B7D-65F499EAEDB2}" dt="2023-03-19T12:50:03.878" v="2465"/>
          <ac:spMkLst>
            <pc:docMk/>
            <pc:sldMk cId="723775992" sldId="270"/>
            <ac:spMk id="2" creationId="{86093718-29DA-6F56-1CDA-B6FD0E027C9B}"/>
          </ac:spMkLst>
        </pc:spChg>
        <pc:spChg chg="add del mod">
          <ac:chgData name="Alexandru Radu" userId="19547ad59af72353" providerId="Windows Live" clId="Web-{BD4072A6-90AE-42DA-8B7D-65F499EAEDB2}" dt="2023-03-19T12:50:01.002" v="2464"/>
          <ac:spMkLst>
            <pc:docMk/>
            <pc:sldMk cId="723775992" sldId="270"/>
            <ac:spMk id="3" creationId="{B52EAB9E-CD00-966F-A445-F4EDBC41E849}"/>
          </ac:spMkLst>
        </pc:spChg>
        <pc:spChg chg="add del mod">
          <ac:chgData name="Alexandru Radu" userId="19547ad59af72353" providerId="Windows Live" clId="Web-{BD4072A6-90AE-42DA-8B7D-65F499EAEDB2}" dt="2023-03-19T12:58:31.994" v="2476"/>
          <ac:spMkLst>
            <pc:docMk/>
            <pc:sldMk cId="723775992" sldId="270"/>
            <ac:spMk id="6" creationId="{984BA9BC-E5AE-67E1-3324-6B995353BE4A}"/>
          </ac:spMkLst>
        </pc:spChg>
        <pc:spChg chg="add del">
          <ac:chgData name="Alexandru Radu" userId="19547ad59af72353" providerId="Windows Live" clId="Web-{BD4072A6-90AE-42DA-8B7D-65F499EAEDB2}" dt="2023-03-19T12:58:38.869" v="2477"/>
          <ac:spMkLst>
            <pc:docMk/>
            <pc:sldMk cId="723775992" sldId="270"/>
            <ac:spMk id="9" creationId="{CDDE5CDF-1512-4CDA-B956-23D223F8DE44}"/>
          </ac:spMkLst>
        </pc:spChg>
        <pc:spChg chg="add del">
          <ac:chgData name="Alexandru Radu" userId="19547ad59af72353" providerId="Windows Live" clId="Web-{BD4072A6-90AE-42DA-8B7D-65F499EAEDB2}" dt="2023-03-19T12:58:38.869" v="2477"/>
          <ac:spMkLst>
            <pc:docMk/>
            <pc:sldMk cId="723775992" sldId="270"/>
            <ac:spMk id="15" creationId="{62C9703D-C8F9-44AD-A7C0-C2F3871F8C1B}"/>
          </ac:spMkLst>
        </pc:spChg>
        <pc:spChg chg="add">
          <ac:chgData name="Alexandru Radu" userId="19547ad59af72353" providerId="Windows Live" clId="Web-{BD4072A6-90AE-42DA-8B7D-65F499EAEDB2}" dt="2023-03-19T12:58:38.869" v="2477"/>
          <ac:spMkLst>
            <pc:docMk/>
            <pc:sldMk cId="723775992" sldId="270"/>
            <ac:spMk id="20" creationId="{CDDE5CDF-1512-4CDA-B956-23D223F8DE44}"/>
          </ac:spMkLst>
        </pc:spChg>
        <pc:spChg chg="add">
          <ac:chgData name="Alexandru Radu" userId="19547ad59af72353" providerId="Windows Live" clId="Web-{BD4072A6-90AE-42DA-8B7D-65F499EAEDB2}" dt="2023-03-19T12:58:38.869" v="2477"/>
          <ac:spMkLst>
            <pc:docMk/>
            <pc:sldMk cId="723775992" sldId="270"/>
            <ac:spMk id="26" creationId="{62C9703D-C8F9-44AD-A7C0-C2F3871F8C1B}"/>
          </ac:spMkLst>
        </pc:spChg>
        <pc:picChg chg="add del mod ord">
          <ac:chgData name="Alexandru Radu" userId="19547ad59af72353" providerId="Windows Live" clId="Web-{BD4072A6-90AE-42DA-8B7D-65F499EAEDB2}" dt="2023-03-19T12:58:28.197" v="2475"/>
          <ac:picMkLst>
            <pc:docMk/>
            <pc:sldMk cId="723775992" sldId="270"/>
            <ac:picMk id="4" creationId="{F15FD390-57DA-19D0-1668-26D79485EEDC}"/>
          </ac:picMkLst>
        </pc:picChg>
        <pc:picChg chg="add mod ord">
          <ac:chgData name="Alexandru Radu" userId="19547ad59af72353" providerId="Windows Live" clId="Web-{BD4072A6-90AE-42DA-8B7D-65F499EAEDB2}" dt="2023-03-19T12:58:38.869" v="2477"/>
          <ac:picMkLst>
            <pc:docMk/>
            <pc:sldMk cId="723775992" sldId="270"/>
            <ac:picMk id="7" creationId="{7A648261-8C4F-3AEB-76D9-03C45647641D}"/>
          </ac:picMkLst>
        </pc:picChg>
        <pc:picChg chg="add del">
          <ac:chgData name="Alexandru Radu" userId="19547ad59af72353" providerId="Windows Live" clId="Web-{BD4072A6-90AE-42DA-8B7D-65F499EAEDB2}" dt="2023-03-19T12:58:38.869" v="2477"/>
          <ac:picMkLst>
            <pc:docMk/>
            <pc:sldMk cId="723775992" sldId="270"/>
            <ac:picMk id="11" creationId="{B029D7D8-5A6B-4C76-94C8-15798C6C5ADB}"/>
          </ac:picMkLst>
        </pc:picChg>
        <pc:picChg chg="add">
          <ac:chgData name="Alexandru Radu" userId="19547ad59af72353" providerId="Windows Live" clId="Web-{BD4072A6-90AE-42DA-8B7D-65F499EAEDB2}" dt="2023-03-19T12:58:38.869" v="2477"/>
          <ac:picMkLst>
            <pc:docMk/>
            <pc:sldMk cId="723775992" sldId="270"/>
            <ac:picMk id="22" creationId="{B029D7D8-5A6B-4C76-94C8-15798C6C5ADB}"/>
          </ac:picMkLst>
        </pc:picChg>
        <pc:cxnChg chg="add del">
          <ac:chgData name="Alexandru Radu" userId="19547ad59af72353" providerId="Windows Live" clId="Web-{BD4072A6-90AE-42DA-8B7D-65F499EAEDB2}" dt="2023-03-19T12:58:38.869" v="2477"/>
          <ac:cxnSpMkLst>
            <pc:docMk/>
            <pc:sldMk cId="723775992" sldId="270"/>
            <ac:cxnSpMk id="13" creationId="{A5C9319C-E20D-4884-952F-60B6A58C3E34}"/>
          </ac:cxnSpMkLst>
        </pc:cxnChg>
        <pc:cxnChg chg="add">
          <ac:chgData name="Alexandru Radu" userId="19547ad59af72353" providerId="Windows Live" clId="Web-{BD4072A6-90AE-42DA-8B7D-65F499EAEDB2}" dt="2023-03-19T12:58:38.869" v="2477"/>
          <ac:cxnSpMkLst>
            <pc:docMk/>
            <pc:sldMk cId="723775992" sldId="270"/>
            <ac:cxnSpMk id="24" creationId="{A5C9319C-E20D-4884-952F-60B6A58C3E34}"/>
          </ac:cxnSpMkLst>
        </pc:cxnChg>
      </pc:sldChg>
      <pc:sldChg chg="addSp delSp modSp new mod setBg">
        <pc:chgData name="Alexandru Radu" userId="19547ad59af72353" providerId="Windows Live" clId="Web-{BD4072A6-90AE-42DA-8B7D-65F499EAEDB2}" dt="2023-03-19T12:52:48.025" v="2472"/>
        <pc:sldMkLst>
          <pc:docMk/>
          <pc:sldMk cId="1719970007" sldId="271"/>
        </pc:sldMkLst>
        <pc:spChg chg="add del">
          <ac:chgData name="Alexandru Radu" userId="19547ad59af72353" providerId="Windows Live" clId="Web-{BD4072A6-90AE-42DA-8B7D-65F499EAEDB2}" dt="2023-03-19T12:52:48.025" v="2472"/>
          <ac:spMkLst>
            <pc:docMk/>
            <pc:sldMk cId="1719970007" sldId="271"/>
            <ac:spMk id="2" creationId="{A45D2235-6DF0-5152-F737-EFCE85C49D11}"/>
          </ac:spMkLst>
        </pc:spChg>
        <pc:spChg chg="del">
          <ac:chgData name="Alexandru Radu" userId="19547ad59af72353" providerId="Windows Live" clId="Web-{BD4072A6-90AE-42DA-8B7D-65F499EAEDB2}" dt="2023-03-19T12:52:33.415" v="2469"/>
          <ac:spMkLst>
            <pc:docMk/>
            <pc:sldMk cId="1719970007" sldId="271"/>
            <ac:spMk id="3" creationId="{E83852BD-B372-66AB-5CA5-180704D89C05}"/>
          </ac:spMkLst>
        </pc:spChg>
        <pc:spChg chg="add del">
          <ac:chgData name="Alexandru Radu" userId="19547ad59af72353" providerId="Windows Live" clId="Web-{BD4072A6-90AE-42DA-8B7D-65F499EAEDB2}" dt="2023-03-19T12:52:48.010" v="2471"/>
          <ac:spMkLst>
            <pc:docMk/>
            <pc:sldMk cId="1719970007" sldId="271"/>
            <ac:spMk id="9" creationId="{6738F172-08B9-4BA5-B753-7D93472C0B11}"/>
          </ac:spMkLst>
        </pc:spChg>
        <pc:spChg chg="add">
          <ac:chgData name="Alexandru Radu" userId="19547ad59af72353" providerId="Windows Live" clId="Web-{BD4072A6-90AE-42DA-8B7D-65F499EAEDB2}" dt="2023-03-19T12:52:48.025" v="2472"/>
          <ac:spMkLst>
            <pc:docMk/>
            <pc:sldMk cId="1719970007" sldId="271"/>
            <ac:spMk id="15" creationId="{62C9703D-C8F9-44AD-A7C0-C2F3871F8C1B}"/>
          </ac:spMkLst>
        </pc:spChg>
        <pc:spChg chg="add">
          <ac:chgData name="Alexandru Radu" userId="19547ad59af72353" providerId="Windows Live" clId="Web-{BD4072A6-90AE-42DA-8B7D-65F499EAEDB2}" dt="2023-03-19T12:52:48.025" v="2472"/>
          <ac:spMkLst>
            <pc:docMk/>
            <pc:sldMk cId="1719970007" sldId="271"/>
            <ac:spMk id="16" creationId="{CDDE5CDF-1512-4CDA-B956-23D223F8DE44}"/>
          </ac:spMkLst>
        </pc:spChg>
        <pc:picChg chg="add mod ord">
          <ac:chgData name="Alexandru Radu" userId="19547ad59af72353" providerId="Windows Live" clId="Web-{BD4072A6-90AE-42DA-8B7D-65F499EAEDB2}" dt="2023-03-19T12:52:48.025" v="2472"/>
          <ac:picMkLst>
            <pc:docMk/>
            <pc:sldMk cId="1719970007" sldId="271"/>
            <ac:picMk id="4" creationId="{CF8ED7BD-A6AE-E4D8-0CA5-03B0627398DD}"/>
          </ac:picMkLst>
        </pc:picChg>
        <pc:picChg chg="add del">
          <ac:chgData name="Alexandru Radu" userId="19547ad59af72353" providerId="Windows Live" clId="Web-{BD4072A6-90AE-42DA-8B7D-65F499EAEDB2}" dt="2023-03-19T12:52:48.010" v="2471"/>
          <ac:picMkLst>
            <pc:docMk/>
            <pc:sldMk cId="1719970007" sldId="271"/>
            <ac:picMk id="11" creationId="{C900681B-C4FD-40B3-B5BC-C33231614C91}"/>
          </ac:picMkLst>
        </pc:picChg>
        <pc:picChg chg="add">
          <ac:chgData name="Alexandru Radu" userId="19547ad59af72353" providerId="Windows Live" clId="Web-{BD4072A6-90AE-42DA-8B7D-65F499EAEDB2}" dt="2023-03-19T12:52:48.025" v="2472"/>
          <ac:picMkLst>
            <pc:docMk/>
            <pc:sldMk cId="1719970007" sldId="271"/>
            <ac:picMk id="17" creationId="{B029D7D8-5A6B-4C76-94C8-15798C6C5ADB}"/>
          </ac:picMkLst>
        </pc:picChg>
        <pc:cxnChg chg="add del">
          <ac:chgData name="Alexandru Radu" userId="19547ad59af72353" providerId="Windows Live" clId="Web-{BD4072A6-90AE-42DA-8B7D-65F499EAEDB2}" dt="2023-03-19T12:52:48.010" v="2471"/>
          <ac:cxnSpMkLst>
            <pc:docMk/>
            <pc:sldMk cId="1719970007" sldId="271"/>
            <ac:cxnSpMk id="13" creationId="{FEAACD67-2FB5-4530-9B74-8D946F1CE9E3}"/>
          </ac:cxnSpMkLst>
        </pc:cxnChg>
        <pc:cxnChg chg="add">
          <ac:chgData name="Alexandru Radu" userId="19547ad59af72353" providerId="Windows Live" clId="Web-{BD4072A6-90AE-42DA-8B7D-65F499EAEDB2}" dt="2023-03-19T12:52:48.025" v="2472"/>
          <ac:cxnSpMkLst>
            <pc:docMk/>
            <pc:sldMk cId="1719970007" sldId="271"/>
            <ac:cxnSpMk id="18" creationId="{A5C9319C-E20D-4884-952F-60B6A58C3E34}"/>
          </ac:cxnSpMkLst>
        </pc:cxnChg>
      </pc:sldChg>
      <pc:sldChg chg="addSp delSp modSp new mod setBg">
        <pc:chgData name="Alexandru Radu" userId="19547ad59af72353" providerId="Windows Live" clId="Web-{BD4072A6-90AE-42DA-8B7D-65F499EAEDB2}" dt="2023-03-19T12:56:28.441" v="2474"/>
        <pc:sldMkLst>
          <pc:docMk/>
          <pc:sldMk cId="3820259986" sldId="272"/>
        </pc:sldMkLst>
        <pc:spChg chg="del">
          <ac:chgData name="Alexandru Radu" userId="19547ad59af72353" providerId="Windows Live" clId="Web-{BD4072A6-90AE-42DA-8B7D-65F499EAEDB2}" dt="2023-03-19T12:56:28.441" v="2474"/>
          <ac:spMkLst>
            <pc:docMk/>
            <pc:sldMk cId="3820259986" sldId="272"/>
            <ac:spMk id="2" creationId="{D93E17A8-A55A-7087-BA5C-389ECB6702A4}"/>
          </ac:spMkLst>
        </pc:spChg>
        <pc:spChg chg="del">
          <ac:chgData name="Alexandru Radu" userId="19547ad59af72353" providerId="Windows Live" clId="Web-{BD4072A6-90AE-42DA-8B7D-65F499EAEDB2}" dt="2023-03-19T12:56:21.332" v="2473"/>
          <ac:spMkLst>
            <pc:docMk/>
            <pc:sldMk cId="3820259986" sldId="272"/>
            <ac:spMk id="3" creationId="{A21FC3D6-1FCC-5C27-D8ED-113AA03A4C66}"/>
          </ac:spMkLst>
        </pc:spChg>
        <pc:spChg chg="add">
          <ac:chgData name="Alexandru Radu" userId="19547ad59af72353" providerId="Windows Live" clId="Web-{BD4072A6-90AE-42DA-8B7D-65F499EAEDB2}" dt="2023-03-19T12:56:28.441" v="2474"/>
          <ac:spMkLst>
            <pc:docMk/>
            <pc:sldMk cId="3820259986" sldId="272"/>
            <ac:spMk id="9" creationId="{CDDE5CDF-1512-4CDA-B956-23D223F8DE44}"/>
          </ac:spMkLst>
        </pc:spChg>
        <pc:spChg chg="add">
          <ac:chgData name="Alexandru Radu" userId="19547ad59af72353" providerId="Windows Live" clId="Web-{BD4072A6-90AE-42DA-8B7D-65F499EAEDB2}" dt="2023-03-19T12:56:28.441" v="2474"/>
          <ac:spMkLst>
            <pc:docMk/>
            <pc:sldMk cId="3820259986" sldId="272"/>
            <ac:spMk id="15" creationId="{62C9703D-C8F9-44AD-A7C0-C2F3871F8C1B}"/>
          </ac:spMkLst>
        </pc:spChg>
        <pc:picChg chg="add mod ord">
          <ac:chgData name="Alexandru Radu" userId="19547ad59af72353" providerId="Windows Live" clId="Web-{BD4072A6-90AE-42DA-8B7D-65F499EAEDB2}" dt="2023-03-19T12:56:28.441" v="2474"/>
          <ac:picMkLst>
            <pc:docMk/>
            <pc:sldMk cId="3820259986" sldId="272"/>
            <ac:picMk id="4" creationId="{4F8ABCDC-CCAB-AA4B-1D15-5AB850B2340D}"/>
          </ac:picMkLst>
        </pc:picChg>
        <pc:picChg chg="add">
          <ac:chgData name="Alexandru Radu" userId="19547ad59af72353" providerId="Windows Live" clId="Web-{BD4072A6-90AE-42DA-8B7D-65F499EAEDB2}" dt="2023-03-19T12:56:28.441" v="2474"/>
          <ac:picMkLst>
            <pc:docMk/>
            <pc:sldMk cId="3820259986" sldId="272"/>
            <ac:picMk id="11" creationId="{B029D7D8-5A6B-4C76-94C8-15798C6C5ADB}"/>
          </ac:picMkLst>
        </pc:picChg>
        <pc:cxnChg chg="add">
          <ac:chgData name="Alexandru Radu" userId="19547ad59af72353" providerId="Windows Live" clId="Web-{BD4072A6-90AE-42DA-8B7D-65F499EAEDB2}" dt="2023-03-19T12:56:28.441" v="2474"/>
          <ac:cxnSpMkLst>
            <pc:docMk/>
            <pc:sldMk cId="3820259986" sldId="272"/>
            <ac:cxnSpMk id="13" creationId="{A5C9319C-E20D-4884-952F-60B6A58C3E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3F071-CEE3-49E3-AA5E-65909E5EBBD5}" type="datetimeFigureOut">
              <a:rPr lang="ro-RO" smtClean="0"/>
              <a:t>19.03.2023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D54B7-9895-4780-937F-110964446E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96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dirty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CBBF2-6D3A-4336-9261-F52E045435A2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15" name="Conector drep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48DE0F-B29E-407B-93AF-0F205B1057FC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26" name="Conector drep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E505A-3049-40B6-A029-2FD5A2F45817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15" name="Conector drep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9D87E-7386-4DA2-A0B8-D379DA2288C3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33" name="Conector drep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D4932-2499-4879-A697-F8B60CB47EAC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15" name="Conector drep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CA95EF-E26D-4DEF-B3F3-A7DEE78E0A53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35" name="Conector drep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288F4-F0BE-46CE-95DC-A6C7B6A552D6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29" name="Conector drep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436C16-3C24-403E-8E27-CC1295583F93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25" name="Conector drep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552CA4-4B60-4AA4-ABF8-545BE1731C7F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350CE-609E-4B4F-847F-510AA198A8A4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17" name="Conector drep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Dreptunghi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reptunghi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1F59FB9-A292-4668-B942-E31B465C9ED7}" type="datetime1">
              <a:rPr lang="ro-RO" noProof="0" smtClean="0"/>
              <a:t>19.03.2023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cxnSp>
        <p:nvCxnSpPr>
          <p:cNvPr id="31" name="Conector drep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in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4361DE-9042-4772-BF41-A8F05D50E0BB}" type="datetime1">
              <a:rPr lang="ro-RO" noProof="0" smtClean="0"/>
              <a:t>19.03.2023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o-RO" noProof="0" smtClean="0"/>
              <a:pPr/>
              <a:t>‹#›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ector drep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ro-RO" dirty="0">
                <a:latin typeface="Calibri"/>
                <a:cs typeface="Calibri"/>
              </a:rPr>
              <a:t>Proiect </a:t>
            </a:r>
            <a:br>
              <a:rPr lang="ro-RO" dirty="0">
                <a:latin typeface="Calibri"/>
                <a:cs typeface="Calibri"/>
              </a:rPr>
            </a:br>
            <a:r>
              <a:rPr lang="ro-RO" dirty="0">
                <a:latin typeface="Calibri"/>
                <a:cs typeface="Calibri"/>
              </a:rPr>
              <a:t>Structuri de date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r"/>
            <a:r>
              <a:rPr lang="ro-RO" dirty="0">
                <a:latin typeface="Calibri"/>
                <a:cs typeface="Calibri"/>
              </a:rPr>
              <a:t>Radu Alexandru-Mihail</a:t>
            </a:r>
            <a:endParaRPr lang="ro-RO" dirty="0"/>
          </a:p>
          <a:p>
            <a:pPr algn="r"/>
            <a:r>
              <a:rPr lang="ro-RO" dirty="0">
                <a:latin typeface="Calibri"/>
                <a:cs typeface="Calibri"/>
              </a:rPr>
              <a:t>Seria 13, grupa 134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2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 descr="O imagine care conține grafic&#10;&#10;Descriere generată automat">
            <a:extLst>
              <a:ext uri="{FF2B5EF4-FFF2-40B4-BE49-F238E27FC236}">
                <a16:creationId xmlns:a16="http://schemas.microsoft.com/office/drawing/2014/main" id="{187DB97B-18BA-95F7-6294-EC63F4F99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7177" y="643467"/>
            <a:ext cx="649764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E06895-D628-E552-EA49-9268F767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rgbClr val="0070C0"/>
                </a:solidFill>
                <a:latin typeface="Calibri"/>
                <a:cs typeface="Calibri"/>
              </a:rPr>
              <a:t>Test 3</a:t>
            </a:r>
            <a:br>
              <a:rPr lang="ro-RO" dirty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ro-RO" sz="1800" i="1" dirty="0">
                <a:latin typeface="Calibri"/>
                <a:cs typeface="Calibri"/>
              </a:rPr>
              <a:t>1000000 de elemente, elementele </a:t>
            </a:r>
            <a:r>
              <a:rPr lang="ro-RO" sz="1800" i="1" dirty="0" err="1">
                <a:latin typeface="Calibri"/>
                <a:cs typeface="Calibri"/>
              </a:rPr>
              <a:t>avand</a:t>
            </a:r>
            <a:r>
              <a:rPr lang="ro-RO" sz="1800" i="1" dirty="0">
                <a:latin typeface="Calibri"/>
                <a:cs typeface="Calibri"/>
              </a:rPr>
              <a:t> valoarea intre 10000 si 1000000(timpi de rulare)</a:t>
            </a:r>
            <a:endParaRPr lang="ro-RO" sz="1800" i="1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4EE1013-7083-0561-1684-C4163DAB1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32997"/>
              </p:ext>
            </p:extLst>
          </p:nvPr>
        </p:nvGraphicFramePr>
        <p:xfrm>
          <a:off x="1450975" y="1855704"/>
          <a:ext cx="9604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66007945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30598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ro-RO" dirty="0" err="1"/>
                        <a:t>CountSort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9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ro-RO" dirty="0" err="1"/>
                        <a:t>RadixSort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137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2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ro-RO" dirty="0" err="1"/>
                        <a:t>ShellSort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196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0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ro-RO" err="1"/>
                        <a:t>MergeSort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309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9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ro-RO" err="1"/>
                        <a:t>InsertionSort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04777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920CE25F-ADF2-CD14-518D-9B24B5325CB2}"/>
              </a:ext>
            </a:extLst>
          </p:cNvPr>
          <p:cNvSpPr txBox="1"/>
          <p:nvPr/>
        </p:nvSpPr>
        <p:spPr>
          <a:xfrm>
            <a:off x="1470526" y="3716420"/>
            <a:ext cx="95584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Observatii</a:t>
            </a:r>
            <a:r>
              <a:rPr lang="ro-RO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ro-RO" dirty="0"/>
              <a:t>Timpi </a:t>
            </a:r>
            <a:r>
              <a:rPr lang="ro-RO" dirty="0" err="1"/>
              <a:t>raman</a:t>
            </a:r>
            <a:r>
              <a:rPr lang="ro-RO" dirty="0"/>
              <a:t> aproximativ la fel ca si in cazul de </a:t>
            </a:r>
            <a:r>
              <a:rPr lang="ro-RO" dirty="0" err="1"/>
              <a:t>tetare</a:t>
            </a:r>
            <a:r>
              <a:rPr lang="ro-RO" dirty="0"/>
              <a:t> a </a:t>
            </a:r>
            <a:r>
              <a:rPr lang="ro-RO" dirty="0" err="1"/>
              <a:t>sortarilor</a:t>
            </a:r>
            <a:r>
              <a:rPr lang="ro-RO" dirty="0"/>
              <a:t> cu </a:t>
            </a:r>
            <a:r>
              <a:rPr lang="ro-RO" dirty="0" err="1"/>
              <a:t>numarul</a:t>
            </a:r>
            <a:r>
              <a:rPr lang="ro-RO" dirty="0"/>
              <a:t> de elemente = 1000000 (si </a:t>
            </a:r>
            <a:r>
              <a:rPr lang="ro-RO" dirty="0" err="1"/>
              <a:t>fara</a:t>
            </a:r>
            <a:r>
              <a:rPr lang="ro-RO" dirty="0"/>
              <a:t> reguli de alegere a numerelor)</a:t>
            </a:r>
          </a:p>
        </p:txBody>
      </p:sp>
    </p:spTree>
    <p:extLst>
      <p:ext uri="{BB962C8B-B14F-4D97-AF65-F5344CB8AC3E}">
        <p14:creationId xmlns:p14="http://schemas.microsoft.com/office/powerpoint/2010/main" val="198417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7">
            <a:extLst>
              <a:ext uri="{FF2B5EF4-FFF2-40B4-BE49-F238E27FC236}">
                <a16:creationId xmlns:a16="http://schemas.microsoft.com/office/drawing/2014/main" id="{7A648261-8C4F-3AEB-76D9-03C456476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7177" y="643467"/>
            <a:ext cx="649764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E69761-AEF7-1696-266C-11FB9F7A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rgbClr val="0070C0"/>
                </a:solidFill>
                <a:latin typeface="Calibri"/>
                <a:cs typeface="Calibri"/>
              </a:rPr>
              <a:t>Test 4</a:t>
            </a:r>
            <a:br>
              <a:rPr lang="ro-RO" dirty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ro-RO" sz="1800" i="1" dirty="0">
                <a:latin typeface="Calibri"/>
                <a:cs typeface="Calibri"/>
              </a:rPr>
              <a:t>10000000 DE ELEMENTE, ELEMENTELE AVAND VALOAREA INTRE 1000000 SI 100000000(TIMPI DE RULARE)</a:t>
            </a:r>
            <a:endParaRPr lang="ro-RO" sz="1800" dirty="0">
              <a:latin typeface="Calibri"/>
              <a:cs typeface="Calibri"/>
            </a:endParaRPr>
          </a:p>
          <a:p>
            <a:endParaRPr lang="ro-RO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7875DE3-225F-0A4F-2073-A6D29776E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55299"/>
              </p:ext>
            </p:extLst>
          </p:nvPr>
        </p:nvGraphicFramePr>
        <p:xfrm>
          <a:off x="1450975" y="2016125"/>
          <a:ext cx="96043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526">
                  <a:extLst>
                    <a:ext uri="{9D8B030D-6E8A-4147-A177-3AD203B41FA5}">
                      <a16:colId xmlns:a16="http://schemas.microsoft.com/office/drawing/2014/main" val="2814196163"/>
                    </a:ext>
                  </a:extLst>
                </a:gridCol>
                <a:gridCol w="4831846">
                  <a:extLst>
                    <a:ext uri="{9D8B030D-6E8A-4147-A177-3AD203B41FA5}">
                      <a16:colId xmlns:a16="http://schemas.microsoft.com/office/drawing/2014/main" val="400415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CountSort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28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0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RadixSort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1975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ShellSort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2569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MergeSort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3131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8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InsertionSort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8838"/>
                  </a:ext>
                </a:extLst>
              </a:tr>
            </a:tbl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45EE61E5-2A99-1E7C-45BC-06D915B99964}"/>
              </a:ext>
            </a:extLst>
          </p:cNvPr>
          <p:cNvSpPr txBox="1"/>
          <p:nvPr/>
        </p:nvSpPr>
        <p:spPr>
          <a:xfrm>
            <a:off x="1457158" y="4063999"/>
            <a:ext cx="95985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Observatii</a:t>
            </a:r>
            <a:r>
              <a:rPr lang="ro-RO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ro-RO" dirty="0" err="1"/>
              <a:t>CountSort-ul</a:t>
            </a:r>
            <a:r>
              <a:rPr lang="ro-RO" dirty="0"/>
              <a:t> este unul din cei mai </a:t>
            </a:r>
            <a:r>
              <a:rPr lang="ro-RO" dirty="0" err="1"/>
              <a:t>eficenti</a:t>
            </a:r>
            <a:r>
              <a:rPr lang="ro-RO" dirty="0"/>
              <a:t> algoritmi de sortare.</a:t>
            </a:r>
          </a:p>
        </p:txBody>
      </p:sp>
    </p:spTree>
    <p:extLst>
      <p:ext uri="{BB962C8B-B14F-4D97-AF65-F5344CB8AC3E}">
        <p14:creationId xmlns:p14="http://schemas.microsoft.com/office/powerpoint/2010/main" val="34056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CF8ED7BD-A6AE-E4D8-0CA5-03B062739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7177" y="643467"/>
            <a:ext cx="649764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7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089012-153A-A43D-BFCD-C0851B20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rgbClr val="0070C0"/>
                </a:solidFill>
                <a:latin typeface="Calibri"/>
                <a:cs typeface="Calibri"/>
              </a:rPr>
              <a:t>Test 5</a:t>
            </a:r>
            <a:br>
              <a:rPr lang="ro-RO" dirty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ro-RO" sz="1800" i="1" dirty="0">
                <a:latin typeface="Calibri"/>
                <a:cs typeface="Calibri"/>
              </a:rPr>
              <a:t>5 </a:t>
            </a:r>
            <a:r>
              <a:rPr lang="ro-RO" sz="1800" i="1" dirty="0" err="1">
                <a:latin typeface="Calibri"/>
                <a:cs typeface="Calibri"/>
              </a:rPr>
              <a:t>sortari</a:t>
            </a:r>
            <a:r>
              <a:rPr lang="ro-RO" sz="1800" i="1" dirty="0">
                <a:latin typeface="Calibri"/>
                <a:cs typeface="Calibri"/>
              </a:rPr>
              <a:t> </a:t>
            </a:r>
            <a:r>
              <a:rPr lang="ro-RO" sz="1800" i="1" dirty="0" err="1">
                <a:latin typeface="Calibri"/>
                <a:cs typeface="Calibri"/>
              </a:rPr>
              <a:t>vs</a:t>
            </a:r>
            <a:r>
              <a:rPr lang="ro-RO" sz="1800" i="1" dirty="0">
                <a:latin typeface="Calibri"/>
                <a:cs typeface="Calibri"/>
              </a:rPr>
              <a:t> Sortul Nativ C++ (</a:t>
            </a:r>
            <a:r>
              <a:rPr lang="ro-RO" sz="1800" i="1" dirty="0" err="1">
                <a:latin typeface="Calibri"/>
                <a:cs typeface="Calibri"/>
              </a:rPr>
              <a:t>INtroSort</a:t>
            </a:r>
            <a:r>
              <a:rPr lang="ro-RO" sz="1800" i="1" dirty="0">
                <a:latin typeface="Calibri"/>
                <a:cs typeface="Calibri"/>
              </a:rPr>
              <a:t>; in </a:t>
            </a:r>
            <a:r>
              <a:rPr lang="ro-RO" sz="1800" i="1" dirty="0" err="1">
                <a:latin typeface="Calibri"/>
                <a:cs typeface="Calibri"/>
              </a:rPr>
              <a:t>conditiile</a:t>
            </a:r>
            <a:r>
              <a:rPr lang="ro-RO" sz="1800" i="1" dirty="0">
                <a:latin typeface="Calibri"/>
                <a:cs typeface="Calibri"/>
              </a:rPr>
              <a:t> de la testul 4)</a:t>
            </a:r>
            <a:endParaRPr lang="ro-RO" sz="1800" i="1" dirty="0"/>
          </a:p>
        </p:txBody>
      </p:sp>
      <p:graphicFrame>
        <p:nvGraphicFramePr>
          <p:cNvPr id="13" name="Tabel 13">
            <a:extLst>
              <a:ext uri="{FF2B5EF4-FFF2-40B4-BE49-F238E27FC236}">
                <a16:creationId xmlns:a16="http://schemas.microsoft.com/office/drawing/2014/main" id="{8C4B0C87-AA17-F10F-EDD8-9D4973CC0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578037"/>
              </p:ext>
            </p:extLst>
          </p:nvPr>
        </p:nvGraphicFramePr>
        <p:xfrm>
          <a:off x="1450975" y="2016125"/>
          <a:ext cx="96043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154971451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736692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CountSort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/>
                        <a:t>28 milisecunde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0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RadixSort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/>
                        <a:t>1975 milisecunde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5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IntroSort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2341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ShellSort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/>
                        <a:t>2569 milisecunde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9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MergeSort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/>
                        <a:t>3131 milisecunde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2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 err="1"/>
                        <a:t>InsertionSort</a:t>
                      </a:r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dirty="0"/>
                        <a:t>-</a:t>
                      </a:r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8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76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4F8ABCDC-CCAB-AA4B-1D15-5AB850B23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7177" y="643467"/>
            <a:ext cx="649764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46635A-1B59-F268-CA04-67A9A9F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1844"/>
            <a:ext cx="9603275" cy="5619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o-RO" i="1" dirty="0" err="1">
                <a:latin typeface="Calibri"/>
                <a:cs typeface="Calibri"/>
              </a:rPr>
              <a:t>Observatii</a:t>
            </a:r>
            <a:r>
              <a:rPr lang="ro-RO" dirty="0">
                <a:latin typeface="Calibri"/>
                <a:cs typeface="Calibri"/>
              </a:rPr>
              <a:t>:</a:t>
            </a:r>
            <a:br>
              <a:rPr lang="ro-RO" dirty="0">
                <a:latin typeface="Calibri"/>
                <a:cs typeface="Calibri"/>
              </a:rPr>
            </a:b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1A9B030-B34F-229F-3571-B3457A94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o-RO" dirty="0" err="1">
                <a:latin typeface="Calibri"/>
                <a:cs typeface="Calibri"/>
              </a:rPr>
              <a:t>IntroSort-ul</a:t>
            </a:r>
            <a:r>
              <a:rPr lang="ro-RO" dirty="0">
                <a:latin typeface="Calibri"/>
                <a:cs typeface="Calibri"/>
              </a:rPr>
              <a:t> este unul dintre cele mai eficiente </a:t>
            </a:r>
            <a:r>
              <a:rPr lang="ro-RO" dirty="0" err="1">
                <a:latin typeface="Calibri"/>
                <a:cs typeface="Calibri"/>
              </a:rPr>
              <a:t>sortari</a:t>
            </a:r>
            <a:r>
              <a:rPr lang="ro-RO" dirty="0">
                <a:latin typeface="Calibri"/>
                <a:cs typeface="Calibri"/>
              </a:rPr>
              <a:t> din punct de vedere al timpului.</a:t>
            </a:r>
            <a:endParaRPr lang="ro-RO"/>
          </a:p>
          <a:p>
            <a:pPr marL="342900" indent="-342900"/>
            <a:r>
              <a:rPr lang="ro-RO" dirty="0">
                <a:latin typeface="Calibri"/>
                <a:cs typeface="Calibri"/>
              </a:rPr>
              <a:t>Se poate vedea ca doar 2 </a:t>
            </a:r>
            <a:r>
              <a:rPr lang="ro-RO" dirty="0" err="1">
                <a:latin typeface="Calibri"/>
                <a:cs typeface="Calibri"/>
              </a:rPr>
              <a:t>sortari</a:t>
            </a:r>
            <a:r>
              <a:rPr lang="ro-RO" dirty="0">
                <a:latin typeface="Calibri"/>
                <a:cs typeface="Calibri"/>
              </a:rPr>
              <a:t> au fost mai rapide:</a:t>
            </a:r>
            <a:endParaRPr lang="ro-RO" dirty="0"/>
          </a:p>
          <a:p>
            <a:pPr marL="800100" lvl="1" indent="-342900"/>
            <a:r>
              <a:rPr lang="ro-RO" dirty="0" err="1">
                <a:latin typeface="Calibri"/>
                <a:cs typeface="Calibri"/>
              </a:rPr>
              <a:t>CountSort-ul</a:t>
            </a:r>
            <a:r>
              <a:rPr lang="ro-RO" dirty="0">
                <a:latin typeface="Calibri"/>
                <a:cs typeface="Calibri"/>
              </a:rPr>
              <a:t> care este cel mai eficient in toate testele rulate.</a:t>
            </a:r>
            <a:endParaRPr lang="ro-RO" dirty="0" err="1"/>
          </a:p>
          <a:p>
            <a:pPr marL="800100" lvl="1" indent="-342900"/>
            <a:r>
              <a:rPr lang="ro-RO" dirty="0" err="1">
                <a:latin typeface="Calibri"/>
                <a:cs typeface="Calibri"/>
              </a:rPr>
              <a:t>RadixSort-ul</a:t>
            </a:r>
            <a:r>
              <a:rPr lang="ro-RO" dirty="0">
                <a:latin typeface="Calibri"/>
                <a:cs typeface="Calibri"/>
              </a:rPr>
              <a:t> care a scos din testele rulate un timp </a:t>
            </a:r>
            <a:r>
              <a:rPr lang="ro-RO" dirty="0" err="1">
                <a:latin typeface="Calibri"/>
                <a:cs typeface="Calibri"/>
              </a:rPr>
              <a:t>putin</a:t>
            </a:r>
            <a:r>
              <a:rPr lang="ro-RO" dirty="0">
                <a:latin typeface="Calibri"/>
                <a:cs typeface="Calibri"/>
              </a:rPr>
              <a:t> mai bun </a:t>
            </a:r>
            <a:r>
              <a:rPr lang="ro-RO" dirty="0" err="1">
                <a:latin typeface="Calibri"/>
                <a:cs typeface="Calibri"/>
              </a:rPr>
              <a:t>decat</a:t>
            </a:r>
            <a:r>
              <a:rPr lang="ro-RO" dirty="0">
                <a:latin typeface="Calibri"/>
                <a:cs typeface="Calibri"/>
              </a:rPr>
              <a:t> cel al </a:t>
            </a:r>
            <a:r>
              <a:rPr lang="ro-RO" dirty="0" err="1">
                <a:latin typeface="Calibri"/>
                <a:cs typeface="Calibri"/>
              </a:rPr>
              <a:t>IntroSort</a:t>
            </a:r>
            <a:r>
              <a:rPr lang="ro-RO" dirty="0">
                <a:latin typeface="Calibri"/>
                <a:cs typeface="Calibri"/>
              </a:rPr>
              <a:t>-ului.</a:t>
            </a:r>
            <a:endParaRPr lang="ro-RO" dirty="0"/>
          </a:p>
          <a:p>
            <a:pPr marL="457200" lvl="1" indent="0">
              <a:buNone/>
            </a:pPr>
            <a:endParaRPr lang="ro-RO" dirty="0">
              <a:latin typeface="Calibri"/>
              <a:cs typeface="Calibri"/>
            </a:endParaRPr>
          </a:p>
          <a:p>
            <a:pPr marL="457200" lvl="1" indent="0" algn="just">
              <a:buNone/>
            </a:pPr>
            <a:r>
              <a:rPr lang="ro-RO" dirty="0">
                <a:latin typeface="Calibri"/>
                <a:cs typeface="Calibri"/>
              </a:rPr>
              <a:t>Pe toata durata </a:t>
            </a:r>
            <a:r>
              <a:rPr lang="ro-RO" dirty="0" err="1">
                <a:latin typeface="Calibri"/>
                <a:cs typeface="Calibri"/>
              </a:rPr>
              <a:t>testarilor</a:t>
            </a:r>
            <a:r>
              <a:rPr lang="ro-RO" dirty="0">
                <a:latin typeface="Calibri"/>
                <a:cs typeface="Calibri"/>
              </a:rPr>
              <a:t>, cele 5 </a:t>
            </a:r>
            <a:r>
              <a:rPr lang="ro-RO" dirty="0" err="1">
                <a:latin typeface="Calibri"/>
                <a:cs typeface="Calibri"/>
              </a:rPr>
              <a:t>sortari</a:t>
            </a:r>
            <a:r>
              <a:rPr lang="ro-RO" dirty="0">
                <a:latin typeface="Calibri"/>
                <a:cs typeface="Calibri"/>
              </a:rPr>
              <a:t> au crescut in timpi, </a:t>
            </a:r>
            <a:r>
              <a:rPr lang="ro-RO" dirty="0" err="1">
                <a:latin typeface="Calibri"/>
                <a:cs typeface="Calibri"/>
              </a:rPr>
              <a:t>insa</a:t>
            </a:r>
            <a:r>
              <a:rPr lang="ro-RO" dirty="0">
                <a:latin typeface="Calibri"/>
                <a:cs typeface="Calibri"/>
              </a:rPr>
              <a:t> aceste teste particulare date, nu le-a </a:t>
            </a:r>
            <a:r>
              <a:rPr lang="ro-RO" dirty="0" err="1">
                <a:latin typeface="Calibri"/>
                <a:cs typeface="Calibri"/>
              </a:rPr>
              <a:t>facut</a:t>
            </a:r>
            <a:r>
              <a:rPr lang="ro-RO" dirty="0">
                <a:latin typeface="Calibri"/>
                <a:cs typeface="Calibri"/>
              </a:rPr>
              <a:t> sa-si schimbe ordinea din clasamentele testelor.</a:t>
            </a:r>
            <a:endParaRPr lang="ro-RO" dirty="0"/>
          </a:p>
          <a:p>
            <a:pPr marL="457200" lvl="1" indent="0">
              <a:buNone/>
            </a:pPr>
            <a:endParaRPr lang="ro-RO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09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342B4C-2499-D4FD-BF3A-2D0F6F19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 err="1">
                <a:latin typeface="Calibri"/>
                <a:cs typeface="Calibri"/>
              </a:rPr>
              <a:t>RadixSort</a:t>
            </a:r>
            <a:r>
              <a:rPr lang="ro-RO" b="1" i="1" dirty="0">
                <a:latin typeface="Calibri"/>
                <a:cs typeface="Calibri"/>
              </a:rPr>
              <a:t>(c++)</a:t>
            </a:r>
            <a:endParaRPr lang="ro-RO" b="1" i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5E5598E-C4F6-2117-E8C3-20723840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ro-RO" dirty="0" err="1">
                <a:solidFill>
                  <a:srgbClr val="FF0000"/>
                </a:solidFill>
                <a:latin typeface="Calibri"/>
                <a:cs typeface="Calibri"/>
              </a:rPr>
              <a:t>Informatii</a:t>
            </a:r>
            <a:r>
              <a:rPr lang="ro-RO" dirty="0">
                <a:solidFill>
                  <a:srgbClr val="FF0000"/>
                </a:solidFill>
                <a:latin typeface="Calibri"/>
                <a:cs typeface="Calibri"/>
              </a:rPr>
              <a:t> despre aceasta sortare (pe scurt):</a:t>
            </a:r>
            <a:endParaRPr lang="ro-RO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ro-RO" dirty="0" err="1">
                <a:latin typeface="Calibri"/>
                <a:cs typeface="Calibri"/>
              </a:rPr>
              <a:t>RadixSort-ul</a:t>
            </a:r>
            <a:r>
              <a:rPr lang="ro-RO" dirty="0">
                <a:latin typeface="Calibri"/>
                <a:cs typeface="Calibri"/>
              </a:rPr>
              <a:t> este o sortare care nu este bazata prin </a:t>
            </a:r>
            <a:r>
              <a:rPr lang="ro-RO" dirty="0" err="1">
                <a:latin typeface="Calibri"/>
                <a:cs typeface="Calibri"/>
              </a:rPr>
              <a:t>comparatii</a:t>
            </a:r>
            <a:r>
              <a:rPr lang="ro-RO" dirty="0">
                <a:latin typeface="Calibri"/>
                <a:cs typeface="Calibri"/>
              </a:rPr>
              <a:t>. Pentru elementele cu mai mult de o cifra, se </a:t>
            </a:r>
            <a:r>
              <a:rPr lang="ro-RO" dirty="0" err="1">
                <a:latin typeface="Calibri"/>
                <a:cs typeface="Calibri"/>
              </a:rPr>
              <a:t>gaseste</a:t>
            </a:r>
            <a:r>
              <a:rPr lang="ro-RO" dirty="0">
                <a:latin typeface="Calibri"/>
                <a:cs typeface="Calibri"/>
              </a:rPr>
              <a:t> cel mai mare </a:t>
            </a:r>
            <a:r>
              <a:rPr lang="ro-RO" dirty="0" err="1">
                <a:latin typeface="Calibri"/>
                <a:cs typeface="Calibri"/>
              </a:rPr>
              <a:t>numar</a:t>
            </a:r>
            <a:r>
              <a:rPr lang="ro-RO" dirty="0">
                <a:latin typeface="Calibri"/>
                <a:cs typeface="Calibri"/>
              </a:rPr>
              <a:t>, acesta </a:t>
            </a:r>
            <a:r>
              <a:rPr lang="ro-RO" dirty="0" err="1">
                <a:latin typeface="Calibri"/>
                <a:cs typeface="Calibri"/>
              </a:rPr>
              <a:t>avand</a:t>
            </a:r>
            <a:r>
              <a:rPr lang="ro-RO" dirty="0">
                <a:latin typeface="Calibri"/>
                <a:cs typeface="Calibri"/>
              </a:rPr>
              <a:t> cele mai multe cifre din toate elementele, apoi sortarea se va repeta pentru fiecare cifra, pana </a:t>
            </a:r>
            <a:r>
              <a:rPr lang="ro-RO" dirty="0" err="1">
                <a:latin typeface="Calibri"/>
                <a:cs typeface="Calibri"/>
              </a:rPr>
              <a:t>cand</a:t>
            </a:r>
            <a:r>
              <a:rPr lang="ro-RO" dirty="0">
                <a:latin typeface="Calibri"/>
                <a:cs typeface="Calibri"/>
              </a:rPr>
              <a:t> toate cifrele au fost luate in calcul. </a:t>
            </a:r>
          </a:p>
          <a:p>
            <a:pPr marL="342900" indent="-342900" algn="just"/>
            <a:r>
              <a:rPr lang="ro-RO" dirty="0">
                <a:latin typeface="Calibri"/>
                <a:cs typeface="Calibri"/>
              </a:rPr>
              <a:t>Complexitatea : O(n*d) (n=</a:t>
            </a:r>
            <a:r>
              <a:rPr lang="ro-RO" dirty="0" err="1">
                <a:latin typeface="Calibri"/>
                <a:cs typeface="Calibri"/>
              </a:rPr>
              <a:t>marimea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array</a:t>
            </a:r>
            <a:r>
              <a:rPr lang="ro-RO" dirty="0">
                <a:latin typeface="Calibri"/>
                <a:cs typeface="Calibri"/>
              </a:rPr>
              <a:t>-ului/vectorului; d=</a:t>
            </a:r>
            <a:r>
              <a:rPr lang="ro-RO" dirty="0" err="1">
                <a:latin typeface="Calibri"/>
                <a:cs typeface="Calibri"/>
              </a:rPr>
              <a:t>numarul</a:t>
            </a:r>
            <a:r>
              <a:rPr lang="ro-RO" dirty="0">
                <a:latin typeface="Calibri"/>
                <a:cs typeface="Calibri"/>
              </a:rPr>
              <a:t> de cifre al celui mai mare </a:t>
            </a:r>
            <a:r>
              <a:rPr lang="ro-RO" dirty="0" err="1">
                <a:latin typeface="Calibri"/>
                <a:cs typeface="Calibri"/>
              </a:rPr>
              <a:t>numar</a:t>
            </a:r>
            <a:r>
              <a:rPr lang="ro-RO" dirty="0">
                <a:latin typeface="Calibri"/>
                <a:cs typeface="Calibri"/>
              </a:rPr>
              <a:t> din lista)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21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C73ED7-3F45-8788-EAFE-2DB33A1A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 err="1">
                <a:latin typeface="Calibri"/>
                <a:cs typeface="Calibri"/>
              </a:rPr>
              <a:t>Mergesort</a:t>
            </a:r>
            <a:r>
              <a:rPr lang="ro-RO" b="1" i="1" dirty="0">
                <a:latin typeface="Calibri"/>
                <a:cs typeface="Calibri"/>
              </a:rPr>
              <a:t>(c++)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FE71F3-49EA-B34D-BEB1-2BB271AF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ro-RO" dirty="0" err="1">
                <a:solidFill>
                  <a:srgbClr val="FF0000"/>
                </a:solidFill>
                <a:latin typeface="Calibri"/>
                <a:cs typeface="Calibri"/>
              </a:rPr>
              <a:t>Informatii</a:t>
            </a:r>
            <a:r>
              <a:rPr lang="ro-RO" dirty="0">
                <a:solidFill>
                  <a:srgbClr val="FF0000"/>
                </a:solidFill>
                <a:latin typeface="Calibri"/>
                <a:cs typeface="Calibri"/>
              </a:rPr>
              <a:t> despre aceasta sortare (pe scurt):</a:t>
            </a:r>
            <a:endParaRPr lang="ro-RO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ro-RO" dirty="0" err="1">
                <a:latin typeface="Calibri"/>
                <a:cs typeface="Calibri"/>
              </a:rPr>
              <a:t>MergeSort</a:t>
            </a:r>
            <a:r>
              <a:rPr lang="ro-RO" dirty="0">
                <a:latin typeface="Calibri"/>
                <a:cs typeface="Calibri"/>
              </a:rPr>
              <a:t> este un algoritm de sortare eficient, bazat pe </a:t>
            </a:r>
            <a:r>
              <a:rPr lang="ro-RO" dirty="0" err="1">
                <a:latin typeface="Calibri"/>
                <a:cs typeface="Calibri"/>
              </a:rPr>
              <a:t>comparatie</a:t>
            </a:r>
            <a:r>
              <a:rPr lang="ro-RO" dirty="0">
                <a:latin typeface="Calibri"/>
                <a:cs typeface="Calibri"/>
              </a:rPr>
              <a:t>. Multe </a:t>
            </a:r>
            <a:r>
              <a:rPr lang="ro-RO" dirty="0" err="1">
                <a:latin typeface="Calibri"/>
                <a:cs typeface="Calibri"/>
              </a:rPr>
              <a:t>implementari</a:t>
            </a:r>
            <a:r>
              <a:rPr lang="ro-RO" dirty="0">
                <a:latin typeface="Calibri"/>
                <a:cs typeface="Calibri"/>
              </a:rPr>
              <a:t> au o sortare stabila, </a:t>
            </a:r>
            <a:r>
              <a:rPr lang="ro-RO" dirty="0" err="1">
                <a:latin typeface="Calibri"/>
                <a:cs typeface="Calibri"/>
              </a:rPr>
              <a:t>rezultand</a:t>
            </a:r>
            <a:r>
              <a:rPr lang="ro-RO" dirty="0">
                <a:latin typeface="Calibri"/>
                <a:cs typeface="Calibri"/>
              </a:rPr>
              <a:t> ca la </a:t>
            </a:r>
            <a:r>
              <a:rPr lang="ro-RO" dirty="0" err="1">
                <a:latin typeface="Calibri"/>
                <a:cs typeface="Calibri"/>
              </a:rPr>
              <a:t>iesire</a:t>
            </a:r>
            <a:r>
              <a:rPr lang="ro-RO" dirty="0">
                <a:latin typeface="Calibri"/>
                <a:cs typeface="Calibri"/>
              </a:rPr>
              <a:t> ordinea elementelor egale este neschimbata. </a:t>
            </a:r>
            <a:r>
              <a:rPr lang="ro-RO" dirty="0" err="1">
                <a:latin typeface="Calibri"/>
                <a:cs typeface="Calibri"/>
              </a:rPr>
              <a:t>MergeSort-ul</a:t>
            </a:r>
            <a:r>
              <a:rPr lang="ro-RO" dirty="0">
                <a:latin typeface="Calibri"/>
                <a:cs typeface="Calibri"/>
              </a:rPr>
              <a:t> </a:t>
            </a:r>
            <a:r>
              <a:rPr lang="ro-RO" dirty="0" err="1">
                <a:latin typeface="Calibri"/>
                <a:cs typeface="Calibri"/>
              </a:rPr>
              <a:t>contine</a:t>
            </a:r>
            <a:r>
              <a:rPr lang="ro-RO" dirty="0">
                <a:latin typeface="Calibri"/>
                <a:cs typeface="Calibri"/>
              </a:rPr>
              <a:t> o tehnica de programare numita: ,,</a:t>
            </a:r>
            <a:r>
              <a:rPr lang="ro-RO" dirty="0">
                <a:solidFill>
                  <a:srgbClr val="FF0000"/>
                </a:solidFill>
                <a:latin typeface="Calibri"/>
                <a:cs typeface="Calibri"/>
              </a:rPr>
              <a:t>Divide et </a:t>
            </a:r>
            <a:r>
              <a:rPr lang="ro-RO" dirty="0" err="1">
                <a:solidFill>
                  <a:srgbClr val="FF0000"/>
                </a:solidFill>
                <a:latin typeface="Calibri"/>
                <a:cs typeface="Calibri"/>
              </a:rPr>
              <a:t>Impera</a:t>
            </a:r>
            <a:r>
              <a:rPr lang="ro-RO" dirty="0">
                <a:latin typeface="Calibri"/>
                <a:cs typeface="Calibri"/>
              </a:rPr>
              <a:t>".</a:t>
            </a:r>
          </a:p>
          <a:p>
            <a:pPr marL="342900" indent="-342900" algn="just"/>
            <a:r>
              <a:rPr lang="ro-RO" dirty="0">
                <a:latin typeface="Calibri"/>
                <a:cs typeface="Calibri"/>
              </a:rPr>
              <a:t>Complexitatea : O(n*</a:t>
            </a:r>
            <a:r>
              <a:rPr lang="ro-RO" dirty="0" err="1">
                <a:latin typeface="Calibri"/>
                <a:cs typeface="Calibri"/>
              </a:rPr>
              <a:t>logn</a:t>
            </a:r>
            <a:r>
              <a:rPr lang="ro-RO" dirty="0">
                <a:latin typeface="Calibri"/>
                <a:cs typeface="Calibri"/>
              </a:rPr>
              <a:t>) (n=</a:t>
            </a:r>
            <a:r>
              <a:rPr lang="ro-RO" dirty="0" err="1">
                <a:latin typeface="Calibri"/>
                <a:cs typeface="Calibri"/>
              </a:rPr>
              <a:t>marimea</a:t>
            </a:r>
            <a:r>
              <a:rPr lang="ro-RO" dirty="0">
                <a:latin typeface="Calibri"/>
                <a:cs typeface="Calibri"/>
              </a:rPr>
              <a:t> </a:t>
            </a:r>
            <a:r>
              <a:rPr lang="ro-RO" dirty="0" err="1">
                <a:latin typeface="Calibri"/>
                <a:cs typeface="Calibri"/>
              </a:rPr>
              <a:t>array</a:t>
            </a:r>
            <a:r>
              <a:rPr lang="ro-RO" dirty="0">
                <a:latin typeface="Calibri"/>
                <a:cs typeface="Calibri"/>
              </a:rPr>
              <a:t>-ului/vectorului)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529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A4DB0B-C87A-1661-516B-157D5A5D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 err="1">
                <a:latin typeface="Calibri"/>
                <a:cs typeface="Calibri"/>
              </a:rPr>
              <a:t>Countsort</a:t>
            </a:r>
            <a:r>
              <a:rPr lang="ro-RO" b="1" i="1" dirty="0">
                <a:latin typeface="Calibri"/>
                <a:cs typeface="Calibri"/>
              </a:rPr>
              <a:t>(c++)</a:t>
            </a:r>
            <a:endParaRPr lang="ro-RO" b="1" i="1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5C950E8-2695-4FEF-3365-6C1E0B0F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ro-RO" dirty="0" err="1">
                <a:solidFill>
                  <a:srgbClr val="FF0000"/>
                </a:solidFill>
                <a:latin typeface="Calibri"/>
                <a:cs typeface="Calibri"/>
              </a:rPr>
              <a:t>Informatii</a:t>
            </a:r>
            <a:r>
              <a:rPr lang="ro-RO" dirty="0">
                <a:solidFill>
                  <a:srgbClr val="FF0000"/>
                </a:solidFill>
                <a:latin typeface="Calibri"/>
                <a:cs typeface="Calibri"/>
              </a:rPr>
              <a:t> despre aceasta sortare (pe scurt):</a:t>
            </a:r>
            <a:endParaRPr lang="ro-RO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o-RO" dirty="0">
                <a:latin typeface="Calibri"/>
                <a:cs typeface="Calibri"/>
              </a:rPr>
              <a:t>Aceasta sortare </a:t>
            </a:r>
            <a:r>
              <a:rPr lang="ro-RO" dirty="0" err="1">
                <a:latin typeface="Calibri"/>
                <a:cs typeface="Calibri"/>
              </a:rPr>
              <a:t>functioneaza</a:t>
            </a:r>
            <a:r>
              <a:rPr lang="ro-RO" dirty="0">
                <a:latin typeface="Calibri"/>
                <a:cs typeface="Calibri"/>
              </a:rPr>
              <a:t> prin </a:t>
            </a:r>
            <a:r>
              <a:rPr lang="ro-RO" dirty="0" err="1">
                <a:latin typeface="Calibri"/>
                <a:cs typeface="Calibri"/>
              </a:rPr>
              <a:t>numararea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numarului</a:t>
            </a:r>
            <a:r>
              <a:rPr lang="ro-RO" dirty="0">
                <a:latin typeface="Calibri"/>
                <a:cs typeface="Calibri"/>
              </a:rPr>
              <a:t> de elemente care sunt distincte. Timpul sau de rulare este liniar.</a:t>
            </a:r>
            <a:r>
              <a:rPr lang="ro-RO" b="1" dirty="0">
                <a:latin typeface="Calibri"/>
                <a:cs typeface="Calibri"/>
              </a:rPr>
              <a:t> </a:t>
            </a:r>
            <a:r>
              <a:rPr lang="ro-RO" b="1" dirty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lang="ro-RO" dirty="0">
                <a:latin typeface="Calibri"/>
                <a:cs typeface="Calibri"/>
              </a:rPr>
              <a:t> este o sortare prin </a:t>
            </a:r>
            <a:r>
              <a:rPr lang="ro-RO" dirty="0" err="1">
                <a:latin typeface="Calibri"/>
                <a:cs typeface="Calibri"/>
              </a:rPr>
              <a:t>comparatie</a:t>
            </a:r>
            <a:r>
              <a:rPr lang="ro-RO" dirty="0">
                <a:latin typeface="Calibri"/>
                <a:cs typeface="Calibri"/>
              </a:rPr>
              <a:t>.</a:t>
            </a:r>
          </a:p>
          <a:p>
            <a:r>
              <a:rPr lang="ro-RO" dirty="0">
                <a:latin typeface="Calibri"/>
                <a:cs typeface="Calibri"/>
              </a:rPr>
              <a:t>Complexitate : O(</a:t>
            </a:r>
            <a:r>
              <a:rPr lang="ro-RO" dirty="0" err="1">
                <a:latin typeface="Calibri"/>
                <a:cs typeface="Calibri"/>
              </a:rPr>
              <a:t>n+k</a:t>
            </a:r>
            <a:r>
              <a:rPr lang="ro-RO" dirty="0">
                <a:latin typeface="Calibri"/>
                <a:cs typeface="Calibri"/>
              </a:rPr>
              <a:t>) (n=</a:t>
            </a:r>
            <a:r>
              <a:rPr lang="ro-RO" dirty="0" err="1">
                <a:latin typeface="Calibri"/>
                <a:cs typeface="Calibri"/>
              </a:rPr>
              <a:t>marimea</a:t>
            </a:r>
            <a:r>
              <a:rPr lang="ro-RO" dirty="0">
                <a:latin typeface="Calibri"/>
                <a:cs typeface="Calibri"/>
              </a:rPr>
              <a:t> </a:t>
            </a:r>
            <a:r>
              <a:rPr lang="ro-RO" dirty="0" err="1">
                <a:latin typeface="Calibri"/>
                <a:cs typeface="Calibri"/>
              </a:rPr>
              <a:t>array</a:t>
            </a:r>
            <a:r>
              <a:rPr lang="ro-RO" dirty="0">
                <a:latin typeface="Calibri"/>
                <a:cs typeface="Calibri"/>
              </a:rPr>
              <a:t>-ului/vectorului; k=cea mai mare valoare din lista)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95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A03E60-0967-6591-5789-3FD6A1D6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 err="1">
                <a:latin typeface="Calibri"/>
                <a:cs typeface="Calibri"/>
              </a:rPr>
              <a:t>INsertionsort</a:t>
            </a:r>
            <a:r>
              <a:rPr lang="ro-RO" b="1" i="1" dirty="0">
                <a:latin typeface="Calibri"/>
                <a:cs typeface="Calibri"/>
              </a:rPr>
              <a:t>(c++)</a:t>
            </a:r>
            <a:endParaRPr lang="ro-RO" b="1" i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A09D77A-9887-ED50-E92A-F708602E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ro-RO" dirty="0" err="1">
                <a:solidFill>
                  <a:srgbClr val="FF0000"/>
                </a:solidFill>
                <a:latin typeface="Calibri"/>
                <a:cs typeface="Calibri"/>
              </a:rPr>
              <a:t>Informatii</a:t>
            </a:r>
            <a:r>
              <a:rPr lang="ro-RO" dirty="0">
                <a:solidFill>
                  <a:srgbClr val="FF0000"/>
                </a:solidFill>
                <a:latin typeface="Calibri"/>
                <a:cs typeface="Calibri"/>
              </a:rPr>
              <a:t> despre aceasta sortare (pe scurt):</a:t>
            </a:r>
            <a:endParaRPr lang="ro-RO" dirty="0"/>
          </a:p>
          <a:p>
            <a:pPr marL="0" indent="0" algn="just">
              <a:buNone/>
            </a:pPr>
            <a:r>
              <a:rPr lang="ro-RO" dirty="0" err="1">
                <a:latin typeface="Calibri"/>
                <a:cs typeface="Calibri"/>
              </a:rPr>
              <a:t>InsertionSort</a:t>
            </a:r>
            <a:r>
              <a:rPr lang="ro-RO" dirty="0">
                <a:latin typeface="Calibri"/>
                <a:cs typeface="Calibri"/>
              </a:rPr>
              <a:t> este un algoritm care </a:t>
            </a:r>
            <a:r>
              <a:rPr lang="ro-RO" dirty="0" err="1">
                <a:latin typeface="Calibri"/>
                <a:cs typeface="Calibri"/>
              </a:rPr>
              <a:t>construieste</a:t>
            </a:r>
            <a:r>
              <a:rPr lang="ro-RO" dirty="0">
                <a:latin typeface="Calibri"/>
                <a:cs typeface="Calibri"/>
              </a:rPr>
              <a:t> lista sortata finala, </a:t>
            </a:r>
            <a:r>
              <a:rPr lang="ro-RO" dirty="0" err="1">
                <a:latin typeface="Calibri"/>
                <a:cs typeface="Calibri"/>
              </a:rPr>
              <a:t>comparand</a:t>
            </a:r>
            <a:r>
              <a:rPr lang="ro-RO" dirty="0">
                <a:latin typeface="Calibri"/>
                <a:cs typeface="Calibri"/>
              </a:rPr>
              <a:t> cate un element pe </a:t>
            </a:r>
            <a:r>
              <a:rPr lang="ro-RO" dirty="0" err="1">
                <a:latin typeface="Calibri"/>
                <a:cs typeface="Calibri"/>
              </a:rPr>
              <a:t>rand</a:t>
            </a:r>
            <a:r>
              <a:rPr lang="ro-RO" dirty="0">
                <a:latin typeface="Calibri"/>
                <a:cs typeface="Calibri"/>
              </a:rPr>
              <a:t>.</a:t>
            </a:r>
            <a:r>
              <a:rPr lang="ro-RO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ro-RO" b="1" dirty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lang="ro-RO" b="1" dirty="0">
                <a:latin typeface="Calibri"/>
                <a:cs typeface="Calibri"/>
              </a:rPr>
              <a:t> </a:t>
            </a:r>
            <a:r>
              <a:rPr lang="ro-RO" dirty="0">
                <a:latin typeface="Calibri"/>
                <a:cs typeface="Calibri"/>
              </a:rPr>
              <a:t>este eficienta pe liste mari, </a:t>
            </a:r>
            <a:r>
              <a:rPr lang="ro-RO" dirty="0" err="1">
                <a:latin typeface="Calibri"/>
                <a:cs typeface="Calibri"/>
              </a:rPr>
              <a:t>existand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altii</a:t>
            </a:r>
            <a:r>
              <a:rPr lang="ro-RO" dirty="0">
                <a:latin typeface="Calibri"/>
                <a:cs typeface="Calibri"/>
              </a:rPr>
              <a:t> algoritmi mai </a:t>
            </a:r>
            <a:r>
              <a:rPr lang="ro-RO" dirty="0" err="1">
                <a:latin typeface="Calibri"/>
                <a:cs typeface="Calibri"/>
              </a:rPr>
              <a:t>avansati</a:t>
            </a:r>
            <a:r>
              <a:rPr lang="ro-RO" dirty="0">
                <a:latin typeface="Calibri"/>
                <a:cs typeface="Calibri"/>
              </a:rPr>
              <a:t>.</a:t>
            </a:r>
            <a:endParaRPr lang="ro-RO" dirty="0" err="1"/>
          </a:p>
          <a:p>
            <a:pPr algn="just"/>
            <a:r>
              <a:rPr lang="ro-RO" dirty="0">
                <a:latin typeface="Calibri"/>
                <a:cs typeface="Calibri"/>
              </a:rPr>
              <a:t>Complexitate :</a:t>
            </a:r>
            <a:endParaRPr lang="ro-RO" dirty="0"/>
          </a:p>
          <a:p>
            <a:pPr lvl="1" indent="-342900" algn="just"/>
            <a:r>
              <a:rPr lang="ro-RO" dirty="0">
                <a:latin typeface="Calibri"/>
                <a:cs typeface="Calibri"/>
              </a:rPr>
              <a:t>O(n) (n=</a:t>
            </a:r>
            <a:r>
              <a:rPr lang="ro-RO" dirty="0" err="1">
                <a:latin typeface="Calibri"/>
                <a:cs typeface="Calibri"/>
              </a:rPr>
              <a:t>marimea</a:t>
            </a:r>
            <a:r>
              <a:rPr lang="ro-RO" dirty="0">
                <a:latin typeface="Calibri"/>
                <a:cs typeface="Calibri"/>
              </a:rPr>
              <a:t> </a:t>
            </a:r>
            <a:r>
              <a:rPr lang="ro-RO" dirty="0" err="1">
                <a:latin typeface="Calibri"/>
                <a:cs typeface="Calibri"/>
              </a:rPr>
              <a:t>array</a:t>
            </a:r>
            <a:r>
              <a:rPr lang="ro-RO" dirty="0">
                <a:latin typeface="Calibri"/>
                <a:cs typeface="Calibri"/>
              </a:rPr>
              <a:t>-ului/vectorului; </a:t>
            </a:r>
            <a:r>
              <a:rPr lang="ro-RO" dirty="0" err="1">
                <a:latin typeface="Calibri"/>
                <a:cs typeface="Calibri"/>
              </a:rPr>
              <a:t>best</a:t>
            </a:r>
            <a:r>
              <a:rPr lang="ro-RO" dirty="0">
                <a:latin typeface="Calibri"/>
                <a:cs typeface="Calibri"/>
              </a:rPr>
              <a:t>-case </a:t>
            </a:r>
            <a:r>
              <a:rPr lang="ro-RO" dirty="0" err="1">
                <a:latin typeface="Calibri"/>
                <a:cs typeface="Calibri"/>
              </a:rPr>
              <a:t>time</a:t>
            </a:r>
            <a:r>
              <a:rPr lang="ro-RO" dirty="0">
                <a:latin typeface="Calibri"/>
                <a:cs typeface="Calibri"/>
              </a:rPr>
              <a:t>)</a:t>
            </a:r>
            <a:endParaRPr lang="ro-RO" dirty="0"/>
          </a:p>
          <a:p>
            <a:pPr lvl="1" indent="-342900" algn="just"/>
            <a:r>
              <a:rPr lang="ro-RO" dirty="0">
                <a:latin typeface="Calibri"/>
                <a:cs typeface="Calibri"/>
              </a:rPr>
              <a:t>O(n^2) (n=</a:t>
            </a:r>
            <a:r>
              <a:rPr lang="ro-RO" dirty="0" err="1">
                <a:latin typeface="Calibri"/>
                <a:cs typeface="Calibri"/>
              </a:rPr>
              <a:t>marimea</a:t>
            </a:r>
            <a:r>
              <a:rPr lang="ro-RO" dirty="0">
                <a:latin typeface="Calibri"/>
                <a:cs typeface="Calibri"/>
              </a:rPr>
              <a:t> </a:t>
            </a:r>
            <a:r>
              <a:rPr lang="ro-RO" dirty="0" err="1">
                <a:latin typeface="Calibri"/>
                <a:cs typeface="Calibri"/>
              </a:rPr>
              <a:t>array</a:t>
            </a:r>
            <a:r>
              <a:rPr lang="ro-RO" dirty="0">
                <a:latin typeface="Calibri"/>
                <a:cs typeface="Calibri"/>
              </a:rPr>
              <a:t>-ului/vectorului; </a:t>
            </a:r>
            <a:r>
              <a:rPr lang="ro-RO" dirty="0" err="1">
                <a:latin typeface="Calibri"/>
                <a:cs typeface="Calibri"/>
              </a:rPr>
              <a:t>worst</a:t>
            </a:r>
            <a:r>
              <a:rPr lang="ro-RO" dirty="0">
                <a:latin typeface="Calibri"/>
                <a:cs typeface="Calibri"/>
              </a:rPr>
              <a:t>-case </a:t>
            </a:r>
            <a:r>
              <a:rPr lang="ro-RO" dirty="0" err="1">
                <a:latin typeface="Calibri"/>
                <a:cs typeface="Calibri"/>
              </a:rPr>
              <a:t>time</a:t>
            </a:r>
            <a:r>
              <a:rPr lang="ro-RO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82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BE06A2-AAA2-7EFB-5812-42DE946F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 err="1">
                <a:latin typeface="Calibri"/>
                <a:cs typeface="Calibri"/>
              </a:rPr>
              <a:t>SHEllSort</a:t>
            </a:r>
            <a:r>
              <a:rPr lang="ro-RO" b="1" i="1" dirty="0">
                <a:latin typeface="Calibri"/>
                <a:cs typeface="Calibri"/>
              </a:rPr>
              <a:t> (c++) </a:t>
            </a:r>
            <a:endParaRPr lang="ro-RO" b="1" i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98FBDD-06BF-35F6-2990-DC1D817A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ro-RO" dirty="0" err="1">
                <a:solidFill>
                  <a:srgbClr val="FF0000"/>
                </a:solidFill>
                <a:latin typeface="Calibri"/>
                <a:cs typeface="Calibri"/>
              </a:rPr>
              <a:t>Informatii</a:t>
            </a:r>
            <a:r>
              <a:rPr lang="ro-RO" dirty="0">
                <a:solidFill>
                  <a:srgbClr val="FF0000"/>
                </a:solidFill>
                <a:latin typeface="Calibri"/>
                <a:cs typeface="Calibri"/>
              </a:rPr>
              <a:t> despre aceasta sortare (pe scurt):</a:t>
            </a:r>
            <a:endParaRPr lang="ro-RO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ro-RO" dirty="0" err="1">
                <a:latin typeface="Calibri"/>
                <a:cs typeface="Calibri"/>
              </a:rPr>
              <a:t>ShellSort</a:t>
            </a:r>
            <a:r>
              <a:rPr lang="ro-RO" dirty="0">
                <a:latin typeface="Calibri"/>
                <a:cs typeface="Calibri"/>
              </a:rPr>
              <a:t> este o optimizare a </a:t>
            </a:r>
            <a:r>
              <a:rPr lang="ro-RO" dirty="0" err="1">
                <a:latin typeface="Calibri"/>
                <a:cs typeface="Calibri"/>
              </a:rPr>
              <a:t>sortarii</a:t>
            </a:r>
            <a:r>
              <a:rPr lang="ro-RO" dirty="0">
                <a:latin typeface="Calibri"/>
                <a:cs typeface="Calibri"/>
              </a:rPr>
              <a:t> de inserare care poate schimba elementele aflate la distanta. Aceasta metoda </a:t>
            </a:r>
            <a:r>
              <a:rPr lang="ro-RO" dirty="0" err="1">
                <a:latin typeface="Calibri"/>
                <a:cs typeface="Calibri"/>
              </a:rPr>
              <a:t>sorteaza</a:t>
            </a:r>
            <a:r>
              <a:rPr lang="ro-RO" dirty="0">
                <a:latin typeface="Calibri"/>
                <a:cs typeface="Calibri"/>
              </a:rPr>
              <a:t> elementele care se afla la o distanta anume (numita ,,</a:t>
            </a:r>
            <a:r>
              <a:rPr lang="ro-RO" dirty="0" err="1">
                <a:latin typeface="Calibri"/>
                <a:cs typeface="Calibri"/>
              </a:rPr>
              <a:t>gap</a:t>
            </a:r>
            <a:r>
              <a:rPr lang="ro-RO" dirty="0">
                <a:latin typeface="Calibri"/>
                <a:cs typeface="Calibri"/>
              </a:rPr>
              <a:t>"), apoi reduce progresiv ,,</a:t>
            </a:r>
            <a:r>
              <a:rPr lang="ro-RO" dirty="0" err="1">
                <a:latin typeface="Calibri"/>
                <a:cs typeface="Calibri"/>
              </a:rPr>
              <a:t>gap-ul</a:t>
            </a:r>
            <a:r>
              <a:rPr lang="ro-RO" dirty="0">
                <a:latin typeface="Calibri"/>
                <a:cs typeface="Calibri"/>
              </a:rPr>
              <a:t>" dintre elemente. Aceasta sortare poate muta unele elemente mai rapid </a:t>
            </a:r>
            <a:r>
              <a:rPr lang="ro-RO" dirty="0" err="1">
                <a:latin typeface="Calibri"/>
                <a:cs typeface="Calibri"/>
              </a:rPr>
              <a:t>decat</a:t>
            </a:r>
            <a:r>
              <a:rPr lang="ro-RO" dirty="0">
                <a:latin typeface="Calibri"/>
                <a:cs typeface="Calibri"/>
              </a:rPr>
              <a:t> un schimb de vecini.</a:t>
            </a:r>
            <a:endParaRPr lang="ro-RO" dirty="0"/>
          </a:p>
          <a:p>
            <a:pPr lvl="1" indent="-342900" algn="just"/>
            <a:r>
              <a:rPr lang="ro-RO" dirty="0">
                <a:latin typeface="Calibri"/>
                <a:cs typeface="Calibri"/>
              </a:rPr>
              <a:t>Complexitate :</a:t>
            </a:r>
          </a:p>
          <a:p>
            <a:pPr lvl="2" algn="just"/>
            <a:r>
              <a:rPr lang="ro-RO" dirty="0">
                <a:latin typeface="Calibri"/>
                <a:cs typeface="Calibri"/>
              </a:rPr>
              <a:t>O(n*</a:t>
            </a:r>
            <a:r>
              <a:rPr lang="ro-RO" dirty="0" err="1">
                <a:latin typeface="Calibri"/>
                <a:cs typeface="Calibri"/>
              </a:rPr>
              <a:t>logn</a:t>
            </a:r>
            <a:r>
              <a:rPr lang="ro-RO" dirty="0">
                <a:latin typeface="Calibri"/>
                <a:cs typeface="Calibri"/>
              </a:rPr>
              <a:t>) (n=</a:t>
            </a:r>
            <a:r>
              <a:rPr lang="ro-RO" dirty="0" err="1">
                <a:latin typeface="Calibri"/>
                <a:cs typeface="Calibri"/>
              </a:rPr>
              <a:t>marimea</a:t>
            </a:r>
            <a:r>
              <a:rPr lang="ro-RO" dirty="0">
                <a:latin typeface="Calibri"/>
                <a:cs typeface="Calibri"/>
              </a:rPr>
              <a:t> </a:t>
            </a:r>
            <a:r>
              <a:rPr lang="ro-RO" dirty="0" err="1">
                <a:latin typeface="Calibri"/>
                <a:cs typeface="Calibri"/>
              </a:rPr>
              <a:t>array</a:t>
            </a:r>
            <a:r>
              <a:rPr lang="ro-RO" dirty="0">
                <a:latin typeface="Calibri"/>
                <a:cs typeface="Calibri"/>
              </a:rPr>
              <a:t>-ului/vectorului; </a:t>
            </a:r>
            <a:r>
              <a:rPr lang="ro-RO" dirty="0" err="1">
                <a:latin typeface="Calibri"/>
                <a:cs typeface="Calibri"/>
              </a:rPr>
              <a:t>best</a:t>
            </a:r>
            <a:r>
              <a:rPr lang="ro-RO" dirty="0">
                <a:latin typeface="Calibri"/>
                <a:cs typeface="Calibri"/>
              </a:rPr>
              <a:t>-case </a:t>
            </a:r>
            <a:r>
              <a:rPr lang="ro-RO" dirty="0" err="1">
                <a:latin typeface="Calibri"/>
                <a:cs typeface="Calibri"/>
              </a:rPr>
              <a:t>time</a:t>
            </a:r>
            <a:r>
              <a:rPr lang="ro-RO" dirty="0">
                <a:latin typeface="Calibri"/>
                <a:cs typeface="Calibri"/>
              </a:rPr>
              <a:t>)</a:t>
            </a:r>
          </a:p>
          <a:p>
            <a:pPr lvl="2" algn="just"/>
            <a:r>
              <a:rPr lang="ro-RO" dirty="0">
                <a:latin typeface="Calibri"/>
                <a:cs typeface="Calibri"/>
              </a:rPr>
              <a:t>O(n^2) (n=</a:t>
            </a:r>
            <a:r>
              <a:rPr lang="ro-RO" dirty="0" err="1">
                <a:latin typeface="Calibri"/>
                <a:cs typeface="Calibri"/>
              </a:rPr>
              <a:t>marimea</a:t>
            </a:r>
            <a:r>
              <a:rPr lang="ro-RO" dirty="0">
                <a:latin typeface="Calibri"/>
                <a:cs typeface="Calibri"/>
              </a:rPr>
              <a:t> </a:t>
            </a:r>
            <a:r>
              <a:rPr lang="ro-RO" dirty="0" err="1">
                <a:latin typeface="Calibri"/>
                <a:cs typeface="Calibri"/>
              </a:rPr>
              <a:t>array</a:t>
            </a:r>
            <a:r>
              <a:rPr lang="ro-RO" dirty="0">
                <a:latin typeface="Calibri"/>
                <a:cs typeface="Calibri"/>
              </a:rPr>
              <a:t>-ului/vectorului; </a:t>
            </a:r>
            <a:r>
              <a:rPr lang="ro-RO" dirty="0" err="1">
                <a:latin typeface="Calibri"/>
                <a:cs typeface="Calibri"/>
              </a:rPr>
              <a:t>worst</a:t>
            </a:r>
            <a:r>
              <a:rPr lang="ro-RO" dirty="0">
                <a:latin typeface="Calibri"/>
                <a:cs typeface="Calibri"/>
              </a:rPr>
              <a:t>-case </a:t>
            </a:r>
            <a:r>
              <a:rPr lang="ro-RO" dirty="0" err="1">
                <a:latin typeface="Calibri"/>
                <a:cs typeface="Calibri"/>
              </a:rPr>
              <a:t>time</a:t>
            </a:r>
            <a:r>
              <a:rPr lang="ro-RO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136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245FE0-6301-DE15-78EF-58B3F7B3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>
                <a:solidFill>
                  <a:srgbClr val="0070C0"/>
                </a:solidFill>
                <a:latin typeface="Calibri"/>
                <a:cs typeface="Calibri"/>
              </a:rPr>
              <a:t>Test 1</a:t>
            </a:r>
            <a:br>
              <a:rPr lang="ro-RO" dirty="0">
                <a:latin typeface="Calibri"/>
                <a:cs typeface="Calibri"/>
              </a:rPr>
            </a:br>
            <a:r>
              <a:rPr lang="ro-RO" sz="2000" i="1" dirty="0">
                <a:latin typeface="Calibri"/>
                <a:cs typeface="Calibri"/>
              </a:rPr>
              <a:t>100000 de elemente( timpi de Rulare)</a:t>
            </a:r>
            <a:br>
              <a:rPr lang="ro-RO" sz="2700" dirty="0"/>
            </a:br>
            <a:endParaRPr lang="ro-RO" sz="2700">
              <a:solidFill>
                <a:srgbClr val="0070C0"/>
              </a:solidFill>
            </a:endParaRP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8A54E4A1-80A2-83E5-0198-546C925B5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224585"/>
              </p:ext>
            </p:extLst>
          </p:nvPr>
        </p:nvGraphicFramePr>
        <p:xfrm>
          <a:off x="1450975" y="1855704"/>
          <a:ext cx="9604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773463068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418088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CountSort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0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RadixSort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14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0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ShellSort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15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1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MergeSort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29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6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InsertionSort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3161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01129"/>
                  </a:ext>
                </a:extLst>
              </a:tr>
            </a:tbl>
          </a:graphicData>
        </a:graphic>
      </p:graphicFrame>
      <p:sp>
        <p:nvSpPr>
          <p:cNvPr id="5" name="CasetăText 4">
            <a:extLst>
              <a:ext uri="{FF2B5EF4-FFF2-40B4-BE49-F238E27FC236}">
                <a16:creationId xmlns:a16="http://schemas.microsoft.com/office/drawing/2014/main" id="{4AB60CD2-2820-FB79-5CE1-87333CB1A24C}"/>
              </a:ext>
            </a:extLst>
          </p:cNvPr>
          <p:cNvSpPr txBox="1"/>
          <p:nvPr/>
        </p:nvSpPr>
        <p:spPr>
          <a:xfrm>
            <a:off x="1457157" y="3863474"/>
            <a:ext cx="95851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Observatii</a:t>
            </a:r>
            <a:r>
              <a:rPr lang="ro-RO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ro-RO" dirty="0" err="1"/>
              <a:t>CountSort-ul</a:t>
            </a:r>
            <a:r>
              <a:rPr lang="ro-RO" dirty="0"/>
              <a:t> este cel mai rapid, dintre cele 5, </a:t>
            </a:r>
            <a:r>
              <a:rPr lang="ro-RO" dirty="0" err="1"/>
              <a:t>avand</a:t>
            </a:r>
            <a:r>
              <a:rPr lang="ro-RO" dirty="0"/>
              <a:t> complexitatea O(</a:t>
            </a:r>
            <a:r>
              <a:rPr lang="ro-RO" dirty="0" err="1"/>
              <a:t>n+k</a:t>
            </a:r>
            <a:r>
              <a:rPr lang="ro-RO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ro-RO" dirty="0" err="1"/>
              <a:t>InsertionSort</a:t>
            </a:r>
            <a:r>
              <a:rPr lang="ro-RO" dirty="0"/>
              <a:t> este lent in cazul listelor mari</a:t>
            </a:r>
          </a:p>
        </p:txBody>
      </p:sp>
    </p:spTree>
    <p:extLst>
      <p:ext uri="{BB962C8B-B14F-4D97-AF65-F5344CB8AC3E}">
        <p14:creationId xmlns:p14="http://schemas.microsoft.com/office/powerpoint/2010/main" val="223898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A20EDAD8-FA25-86EB-B448-E38679B149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47177" y="643467"/>
            <a:ext cx="649764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0DB45F-C456-9430-FE35-B66A220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rgbClr val="0070C0"/>
                </a:solidFill>
                <a:latin typeface="Calibri"/>
                <a:cs typeface="Calibri"/>
              </a:rPr>
              <a:t>Test 2</a:t>
            </a:r>
            <a:br>
              <a:rPr lang="ro-RO" dirty="0">
                <a:solidFill>
                  <a:srgbClr val="0070C0"/>
                </a:solidFill>
                <a:latin typeface="Calibri"/>
                <a:cs typeface="Calibri"/>
              </a:rPr>
            </a:br>
            <a:r>
              <a:rPr lang="ro-RO" sz="1800" i="1" dirty="0">
                <a:latin typeface="Calibri"/>
                <a:cs typeface="Calibri"/>
              </a:rPr>
              <a:t>1000000 de elemente (timpi de Rulare)</a:t>
            </a:r>
            <a:endParaRPr lang="ro-RO" sz="1800" i="1" dirty="0"/>
          </a:p>
        </p:txBody>
      </p:sp>
      <p:graphicFrame>
        <p:nvGraphicFramePr>
          <p:cNvPr id="28" name="Tabel 28">
            <a:extLst>
              <a:ext uri="{FF2B5EF4-FFF2-40B4-BE49-F238E27FC236}">
                <a16:creationId xmlns:a16="http://schemas.microsoft.com/office/drawing/2014/main" id="{C6409C6B-6EF7-D317-0199-F3AB7661C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274250"/>
              </p:ext>
            </p:extLst>
          </p:nvPr>
        </p:nvGraphicFramePr>
        <p:xfrm>
          <a:off x="1450975" y="1847776"/>
          <a:ext cx="9604374" cy="186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401513963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081410464"/>
                    </a:ext>
                  </a:extLst>
                </a:gridCol>
              </a:tblGrid>
              <a:tr h="373917">
                <a:tc>
                  <a:txBody>
                    <a:bodyPr/>
                    <a:lstStyle/>
                    <a:p>
                      <a:r>
                        <a:rPr lang="ro-RO" dirty="0" err="1"/>
                        <a:t>CountSort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59952"/>
                  </a:ext>
                </a:extLst>
              </a:tr>
              <a:tr h="373917">
                <a:tc>
                  <a:txBody>
                    <a:bodyPr/>
                    <a:lstStyle/>
                    <a:p>
                      <a:r>
                        <a:rPr lang="ro-RO" dirty="0" err="1"/>
                        <a:t>RadixSort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139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38976"/>
                  </a:ext>
                </a:extLst>
              </a:tr>
              <a:tr h="373917">
                <a:tc>
                  <a:txBody>
                    <a:bodyPr/>
                    <a:lstStyle/>
                    <a:p>
                      <a:r>
                        <a:rPr lang="ro-RO" dirty="0" err="1"/>
                        <a:t>ShellSort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197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77323"/>
                  </a:ext>
                </a:extLst>
              </a:tr>
              <a:tr h="373917">
                <a:tc>
                  <a:txBody>
                    <a:bodyPr/>
                    <a:lstStyle/>
                    <a:p>
                      <a:r>
                        <a:rPr lang="ro-RO" dirty="0" err="1"/>
                        <a:t>MergeSort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294 milisecunde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72048"/>
                  </a:ext>
                </a:extLst>
              </a:tr>
              <a:tr h="373917">
                <a:tc>
                  <a:txBody>
                    <a:bodyPr/>
                    <a:lstStyle/>
                    <a:p>
                      <a:r>
                        <a:rPr lang="ro-RO" dirty="0" err="1"/>
                        <a:t>InsertionSort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Prea mult timp pe liste mari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77173"/>
                  </a:ext>
                </a:extLst>
              </a:tr>
            </a:tbl>
          </a:graphicData>
        </a:graphic>
      </p:graphicFrame>
      <p:sp>
        <p:nvSpPr>
          <p:cNvPr id="29" name="CasetăText 28">
            <a:extLst>
              <a:ext uri="{FF2B5EF4-FFF2-40B4-BE49-F238E27FC236}">
                <a16:creationId xmlns:a16="http://schemas.microsoft.com/office/drawing/2014/main" id="{A7CF9BC3-9235-4AE1-2987-8714F40D6271}"/>
              </a:ext>
            </a:extLst>
          </p:cNvPr>
          <p:cNvSpPr txBox="1"/>
          <p:nvPr/>
        </p:nvSpPr>
        <p:spPr>
          <a:xfrm>
            <a:off x="1453117" y="3880884"/>
            <a:ext cx="9601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Observatii</a:t>
            </a:r>
            <a:r>
              <a:rPr lang="ro-RO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ro-RO" dirty="0" err="1"/>
              <a:t>Insertion</a:t>
            </a:r>
            <a:r>
              <a:rPr lang="ro-RO" dirty="0"/>
              <a:t> Sort este mai lent de fiecare data </a:t>
            </a:r>
            <a:r>
              <a:rPr lang="ro-RO" dirty="0" err="1"/>
              <a:t>cand</a:t>
            </a:r>
            <a:r>
              <a:rPr lang="ro-RO" dirty="0"/>
              <a:t> lista se </a:t>
            </a:r>
            <a:r>
              <a:rPr lang="ro-RO" dirty="0" err="1"/>
              <a:t>mareste</a:t>
            </a:r>
            <a:endParaRPr lang="ro-RO" dirty="0"/>
          </a:p>
          <a:p>
            <a:pPr marL="285750" indent="-285750">
              <a:buFont typeface="Arial"/>
              <a:buChar char="•"/>
            </a:pPr>
            <a:r>
              <a:rPr lang="ro-RO" dirty="0"/>
              <a:t>Count Sort-</a:t>
            </a:r>
            <a:r>
              <a:rPr lang="ro-RO" dirty="0" err="1"/>
              <a:t>ul</a:t>
            </a:r>
            <a:r>
              <a:rPr lang="ro-RO" dirty="0"/>
              <a:t> este cel mai eficient, </a:t>
            </a:r>
            <a:r>
              <a:rPr lang="ro-RO" dirty="0" err="1"/>
              <a:t>neexistand</a:t>
            </a:r>
            <a:r>
              <a:rPr lang="ro-RO" dirty="0"/>
              <a:t> criterii pentru numerele oferite aleatoriu in lista (acestea fiind numere mici)</a:t>
            </a:r>
          </a:p>
        </p:txBody>
      </p:sp>
    </p:spTree>
    <p:extLst>
      <p:ext uri="{BB962C8B-B14F-4D97-AF65-F5344CB8AC3E}">
        <p14:creationId xmlns:p14="http://schemas.microsoft.com/office/powerpoint/2010/main" val="6311171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Ecran lat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Galerie</vt:lpstr>
      <vt:lpstr>Proiect  Structuri de date</vt:lpstr>
      <vt:lpstr>RadixSort(c++)</vt:lpstr>
      <vt:lpstr>Mergesort(c++)</vt:lpstr>
      <vt:lpstr>Countsort(c++)</vt:lpstr>
      <vt:lpstr>INsertionsort(c++)</vt:lpstr>
      <vt:lpstr>SHEllSort (c++) </vt:lpstr>
      <vt:lpstr>Test 1 100000 de elemente( timpi de Rulare) </vt:lpstr>
      <vt:lpstr>Prezentare PowerPoint</vt:lpstr>
      <vt:lpstr>Test 2 1000000 de elemente (timpi de Rulare)</vt:lpstr>
      <vt:lpstr>Prezentare PowerPoint</vt:lpstr>
      <vt:lpstr>Test 3 1000000 de elemente, elementele avand valoarea intre 10000 si 1000000(timpi de rulare)</vt:lpstr>
      <vt:lpstr>Prezentare PowerPoint</vt:lpstr>
      <vt:lpstr>Test 4 10000000 DE ELEMENTE, ELEMENTELE AVAND VALOAREA INTRE 1000000 SI 100000000(TIMPI DE RULARE) </vt:lpstr>
      <vt:lpstr>Prezentare PowerPoint</vt:lpstr>
      <vt:lpstr>Test 5 5 sortari vs Sortul Nativ C++ (INtroSort; in conditiile de la testul 4)</vt:lpstr>
      <vt:lpstr>Prezentare PowerPoint</vt:lpstr>
      <vt:lpstr>Observatii: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644</cp:revision>
  <dcterms:created xsi:type="dcterms:W3CDTF">2023-03-18T16:35:24Z</dcterms:created>
  <dcterms:modified xsi:type="dcterms:W3CDTF">2023-03-19T13:13:49Z</dcterms:modified>
</cp:coreProperties>
</file>