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7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4000" y="53697"/>
            <a:ext cx="5036124" cy="50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2371725" y="554025"/>
            <a:ext cx="6331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 3 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School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2390275" y="4106150"/>
            <a:ext cx="6331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24 octombrie 2022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2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2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utilizate pentru a executa cod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număr cunoscut de pași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3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utilizate pentru a executa cod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număr cunoscut de pași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număr necunoscut de pași - cât timp o expresie este adevărată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subTitle"/>
          </p:nvPr>
        </p:nvSpPr>
        <p:spPr>
          <a:xfrm>
            <a:off x="3768750" y="4698175"/>
            <a:ext cx="17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100" y="0"/>
            <a:ext cx="3749524" cy="37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idx="4294967295" type="ctrTitle"/>
          </p:nvPr>
        </p:nvSpPr>
        <p:spPr>
          <a:xfrm>
            <a:off x="518225" y="340875"/>
            <a:ext cx="7473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WHILE (CÂT TIMP)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600" y="1409775"/>
            <a:ext cx="4227276" cy="29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5245525" y="1678938"/>
            <a:ext cx="3705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instrucțiuni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313700" y="3063263"/>
            <a:ext cx="370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i=0</a:t>
            </a:r>
            <a:b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i&lt;5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	console.log(”Numarul ” + i); 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5245525" y="1247850"/>
            <a:ext cx="34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Sintaxa: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313700" y="2708075"/>
            <a:ext cx="34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Exemplu: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4294967295" type="subTitle"/>
          </p:nvPr>
        </p:nvSpPr>
        <p:spPr>
          <a:xfrm>
            <a:off x="3768750" y="4698175"/>
            <a:ext cx="17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100" y="0"/>
            <a:ext cx="3749524" cy="37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idx="4294967295" type="ctrTitle"/>
          </p:nvPr>
        </p:nvSpPr>
        <p:spPr>
          <a:xfrm>
            <a:off x="518225" y="340875"/>
            <a:ext cx="7473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DO… WHILE (EXECUTĂ… CÂT TIMP)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775" y="1804725"/>
            <a:ext cx="3008900" cy="26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2792550" y="2313763"/>
            <a:ext cx="3705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instrucțiuni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conditie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102650" y="3543213"/>
            <a:ext cx="370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	console.log(”Numarul ” + i); 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i&lt;5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792550" y="1882675"/>
            <a:ext cx="34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Sintaxa: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1102650" y="3188025"/>
            <a:ext cx="34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Exemplu: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4294967295" type="subTitle"/>
          </p:nvPr>
        </p:nvSpPr>
        <p:spPr>
          <a:xfrm>
            <a:off x="3768750" y="4698175"/>
            <a:ext cx="17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100" y="0"/>
            <a:ext cx="3749524" cy="37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idx="4294967295" type="ctrTitle"/>
          </p:nvPr>
        </p:nvSpPr>
        <p:spPr>
          <a:xfrm>
            <a:off x="518225" y="340875"/>
            <a:ext cx="7473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 (PENTRU)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225" y="1399250"/>
            <a:ext cx="4523000" cy="27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5245525" y="1678938"/>
            <a:ext cx="370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expresia 1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expresia 2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expresia 3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instrucțiuni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13700" y="3063263"/>
            <a:ext cx="3705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 i=0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i&lt;5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i++</a:t>
            </a: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console.log(”Numarul ” + i); </a:t>
            </a:r>
            <a:endParaRPr b="0" i="1" sz="11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ro" sz="11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245525" y="1247850"/>
            <a:ext cx="34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Sintaxa: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313700" y="2708075"/>
            <a:ext cx="34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o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Exemplu: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21520" r="21515" t="0"/>
          <a:stretch/>
        </p:blipFill>
        <p:spPr>
          <a:xfrm>
            <a:off x="6853861" y="561692"/>
            <a:ext cx="2290150" cy="40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>
            <p:ph idx="4294967295" type="ctrTitle"/>
          </p:nvPr>
        </p:nvSpPr>
        <p:spPr>
          <a:xfrm>
            <a:off x="469900" y="308502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27"/>
          <p:cNvSpPr txBox="1"/>
          <p:nvPr>
            <p:ph idx="4294967295" type="ctrTitle"/>
          </p:nvPr>
        </p:nvSpPr>
        <p:spPr>
          <a:xfrm>
            <a:off x="469900" y="4054350"/>
            <a:ext cx="7553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Întrebări, feedback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768750" y="4698175"/>
            <a:ext cx="1696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518225" y="340875"/>
            <a:ext cx="4947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4"/>
          <p:cNvSpPr txBox="1"/>
          <p:nvPr>
            <p:ph idx="4294967295" type="ctrTitle"/>
          </p:nvPr>
        </p:nvSpPr>
        <p:spPr>
          <a:xfrm>
            <a:off x="518225" y="1595500"/>
            <a:ext cx="47904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Recapitulare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Exerciții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Instrucțiuni repetitive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925" y="884763"/>
            <a:ext cx="3373976" cy="33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5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Recapitulare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5"/>
          <p:cNvSpPr txBox="1"/>
          <p:nvPr>
            <p:ph idx="4294967295" type="ctrTitle"/>
          </p:nvPr>
        </p:nvSpPr>
        <p:spPr>
          <a:xfrm>
            <a:off x="518225" y="1568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Quiz time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Recapitulare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518225" y="1568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Ce este un algoritm?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Ce tipuri de date există în JavaScript?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Ce operatori avem în JavaScript?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Care sunt instrucțiunile condiționale și când le utilizăm?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775" y="1325706"/>
            <a:ext cx="3986450" cy="3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8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8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aria unui triunghi având lungimea laturilor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maximul dintre trei numere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suma, diferența, produsul, împărțirea, pătratul a două numere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câte zile are o lună calendaristică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Pauză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0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1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Instrucțiunile repetitive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utilizate pentru a executa cod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