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4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26 octombrie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3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toate numerele pare până la un număr dat 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suma numerele până la un număr dat 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Câte cifre are un număr n?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Tabla înmulțirii la un număr 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un triunghi de caractere * (numărul de rânduri va fi n)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5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518225" y="2065575"/>
            <a:ext cx="47904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Instrucțiuni repetitive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 multe exerciții :)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cunoscut de pași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cunoscut de pași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necunoscut de pași - cât timp o expresie este adevărată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WHILE (CÂT TIMP)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23" y="1413600"/>
            <a:ext cx="3908075" cy="252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307000" y="1594600"/>
            <a:ext cx="3587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387975" y="2890200"/>
            <a:ext cx="3587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b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console.log(”Numarul ” + i); 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387975" y="2571750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307000" y="1222975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DO… WHILE (EXECUTĂ… CÂT TIMP)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125" y="1194600"/>
            <a:ext cx="3587701" cy="3120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628575" y="2351450"/>
            <a:ext cx="3587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10075" y="3628375"/>
            <a:ext cx="3587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b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console.log(”Numarul ” + i); 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10075" y="3309925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628575" y="1979825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 (PENTRU)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229" y="1607775"/>
            <a:ext cx="4327997" cy="24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5113975" y="1607775"/>
            <a:ext cx="3948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expresia 1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expresia 2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expresia 3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387975" y="2890200"/>
            <a:ext cx="3587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i++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(”Numarul ” + i); 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387975" y="2571750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113975" y="1235450"/>
            <a:ext cx="35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