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5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31 octombrie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2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Cum parcurgem un tablou?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2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folosind instrucțiunile repetitive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 folositoare pentru tablouri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3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length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push/pop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unshift/shift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indexOf/includes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6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6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șiruri de caractere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7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Strings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șiruri de caractere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tablou de caractere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8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 folositoare pentru strings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8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length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slice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replace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includes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9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775" y="1325706"/>
            <a:ext cx="3986450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0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30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un tablou de elemente, afișați dacă numărul este par, impar sau zero.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elementul minim dintr-un tablou.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cel mai lung cuvânt dintr-un tablou.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4294967295" type="ctrTitle"/>
          </p:nvPr>
        </p:nvSpPr>
        <p:spPr>
          <a:xfrm>
            <a:off x="469900" y="30850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1"/>
          <p:cNvSpPr txBox="1"/>
          <p:nvPr>
            <p:ph idx="4294967295" type="ctrTitle"/>
          </p:nvPr>
        </p:nvSpPr>
        <p:spPr>
          <a:xfrm>
            <a:off x="469900" y="4054350"/>
            <a:ext cx="755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Quiz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Problema cu triunghi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518225" y="1733600"/>
            <a:ext cx="607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un triunghi de caractere * (numărul de rânduri va fi n)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18225" y="2969738"/>
            <a:ext cx="471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exemplu dacă n=5 o să avem:</a:t>
            </a:r>
            <a:b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b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</a:t>
            </a:r>
            <a:b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***</a:t>
            </a:r>
            <a:b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****</a:t>
            </a:r>
            <a:b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ro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*****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518225" y="1595500"/>
            <a:ext cx="47904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Tablouri (Arrays)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Strings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Tablouri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Tablouri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8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structură de date care permite stocarea unor valori multiple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Tablouri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structură de date care permite stocarea unor valori multiple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unidimensionale sau multidimensionale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0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Exemple tablouri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518225" y="1909325"/>
            <a:ext cx="7553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rafturile unei biblioteci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șir de numere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 rând de persoane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Cum parcurgem un tablou?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