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Poppi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PoppinsLight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PoppinsLight-italic.fntdata"/><Relationship Id="rId14" Type="http://schemas.openxmlformats.org/officeDocument/2006/relationships/slide" Target="slides/slide9.xml"/><Relationship Id="rId36" Type="http://schemas.openxmlformats.org/officeDocument/2006/relationships/font" Target="fonts/Poppins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oppins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8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9 noiembrie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3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structuri de date care permit stocarea mai multor valori în aceeași variabilă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structuri de date care permite stocarea mai multor valori în aceeași variabilă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funcționează pe principiul key-value pair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structuri de date care permite stocarea mai multor valori în aceeași variabilă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funcționează pe principiul key-value pair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a accesa o valoare, ne vom folosi de cheie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518225" y="1256850"/>
            <a:ext cx="7713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structuri de date care permite stocarea mai multor valori în aceeași variabilă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funcționează pe principiul key-value pair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a accesa o valoare, ne vom folosi de cheie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cheia se mai numește o proprietate a obiectului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Obiecte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18225" y="1256850"/>
            <a:ext cx="7713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structuri de date care permite stocarea mai multor valori în aceeași variabilă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funcționează pe principiul key-value pair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a accesa o valoare, ne vom folosi de cheie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cheia se mai numește o proprietate a obiectului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nu contează ordinea în care specificăm un element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8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Creați un obiect “țară” care să conțină proprietățile nume, capitală, populație și vecini.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Afișați un mesaj pe modelul: Finlanda are o populație de 4 milioane, capitala este Helsinki și vecinii sunt Suedia, Norvegia și Rusia.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29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Tema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Prompt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Operatorul ternar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Exerciții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Obiecte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518225" y="340875"/>
            <a:ext cx="6932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Tema de pe Classroom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Prompt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a citi date de la tastatură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Operatorul ternar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poate înlocui o instrucțiune if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 notează cu ?</a:t>
            </a:r>
            <a:endParaRPr b="0" i="0" sz="26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775" y="1325706"/>
            <a:ext cx="3986450" cy="3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1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Un șir Fibonacci este un șir de numere care se formează prin suma ultimelor două numere din șir, începând cu 0, 1. Scrieți o funcție care afișează primele n numere din șirul Fibonacci, unde n este parametrul funcției.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Exemplu Fibonacci: 0, 1, 1, 2, 3, 5, 8, 13…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1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2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Creați o funcție care verifică dacă un număr este prim. Un număr este prim dacă este divizibil doar cu 1 și el însuși.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Pentru un tablou de numere, afișați câte dintre acestea sunt prime.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